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notesMasterIdLst>
    <p:notesMasterId r:id="rId16"/>
  </p:notesMasterIdLst>
  <p:sldIdLst>
    <p:sldId id="256" r:id="rId5"/>
    <p:sldId id="307" r:id="rId6"/>
    <p:sldId id="308" r:id="rId7"/>
    <p:sldId id="306" r:id="rId8"/>
    <p:sldId id="293" r:id="rId9"/>
    <p:sldId id="311" r:id="rId10"/>
    <p:sldId id="294" r:id="rId11"/>
    <p:sldId id="295" r:id="rId12"/>
    <p:sldId id="312" r:id="rId13"/>
    <p:sldId id="309" r:id="rId14"/>
    <p:sldId id="310" r:id="rId15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2438339" rtl="0" fontAlgn="auto" latinLnBrk="0" hangingPunct="0">
      <a:lnSpc>
        <a:spcPct val="80000"/>
      </a:lnSpc>
      <a:spcBef>
        <a:spcPts val="0"/>
      </a:spcBef>
      <a:spcAft>
        <a:spcPts val="0"/>
      </a:spcAft>
      <a:buClrTx/>
      <a:buSzTx/>
      <a:buFontTx/>
      <a:buNone/>
      <a:tabLst/>
      <a:defRPr kumimoji="0" sz="9000" b="0" i="0" u="none" strike="noStrike" cap="none" spc="-180" normalizeH="0" baseline="0">
        <a:ln>
          <a:noFill/>
        </a:ln>
        <a:solidFill>
          <a:srgbClr val="473E31"/>
        </a:solidFill>
        <a:effectLst/>
        <a:uFillTx/>
        <a:latin typeface="+mn-lt"/>
        <a:ea typeface="+mn-ea"/>
        <a:cs typeface="+mn-cs"/>
        <a:sym typeface="Aspekta 600"/>
      </a:defRPr>
    </a:lvl1pPr>
    <a:lvl2pPr marL="0" marR="0" indent="457200" algn="l" defTabSz="2438339" rtl="0" fontAlgn="auto" latinLnBrk="0" hangingPunct="0">
      <a:lnSpc>
        <a:spcPct val="80000"/>
      </a:lnSpc>
      <a:spcBef>
        <a:spcPts val="0"/>
      </a:spcBef>
      <a:spcAft>
        <a:spcPts val="0"/>
      </a:spcAft>
      <a:buClrTx/>
      <a:buSzTx/>
      <a:buFontTx/>
      <a:buNone/>
      <a:tabLst/>
      <a:defRPr kumimoji="0" sz="9000" b="0" i="0" u="none" strike="noStrike" cap="none" spc="-180" normalizeH="0" baseline="0">
        <a:ln>
          <a:noFill/>
        </a:ln>
        <a:solidFill>
          <a:srgbClr val="473E31"/>
        </a:solidFill>
        <a:effectLst/>
        <a:uFillTx/>
        <a:latin typeface="+mn-lt"/>
        <a:ea typeface="+mn-ea"/>
        <a:cs typeface="+mn-cs"/>
        <a:sym typeface="Aspekta 600"/>
      </a:defRPr>
    </a:lvl2pPr>
    <a:lvl3pPr marL="0" marR="0" indent="914400" algn="l" defTabSz="2438339" rtl="0" fontAlgn="auto" latinLnBrk="0" hangingPunct="0">
      <a:lnSpc>
        <a:spcPct val="80000"/>
      </a:lnSpc>
      <a:spcBef>
        <a:spcPts val="0"/>
      </a:spcBef>
      <a:spcAft>
        <a:spcPts val="0"/>
      </a:spcAft>
      <a:buClrTx/>
      <a:buSzTx/>
      <a:buFontTx/>
      <a:buNone/>
      <a:tabLst/>
      <a:defRPr kumimoji="0" sz="9000" b="0" i="0" u="none" strike="noStrike" cap="none" spc="-180" normalizeH="0" baseline="0">
        <a:ln>
          <a:noFill/>
        </a:ln>
        <a:solidFill>
          <a:srgbClr val="473E31"/>
        </a:solidFill>
        <a:effectLst/>
        <a:uFillTx/>
        <a:latin typeface="+mn-lt"/>
        <a:ea typeface="+mn-ea"/>
        <a:cs typeface="+mn-cs"/>
        <a:sym typeface="Aspekta 600"/>
      </a:defRPr>
    </a:lvl3pPr>
    <a:lvl4pPr marL="0" marR="0" indent="1371600" algn="l" defTabSz="2438339" rtl="0" fontAlgn="auto" latinLnBrk="0" hangingPunct="0">
      <a:lnSpc>
        <a:spcPct val="80000"/>
      </a:lnSpc>
      <a:spcBef>
        <a:spcPts val="0"/>
      </a:spcBef>
      <a:spcAft>
        <a:spcPts val="0"/>
      </a:spcAft>
      <a:buClrTx/>
      <a:buSzTx/>
      <a:buFontTx/>
      <a:buNone/>
      <a:tabLst/>
      <a:defRPr kumimoji="0" sz="9000" b="0" i="0" u="none" strike="noStrike" cap="none" spc="-180" normalizeH="0" baseline="0">
        <a:ln>
          <a:noFill/>
        </a:ln>
        <a:solidFill>
          <a:srgbClr val="473E31"/>
        </a:solidFill>
        <a:effectLst/>
        <a:uFillTx/>
        <a:latin typeface="+mn-lt"/>
        <a:ea typeface="+mn-ea"/>
        <a:cs typeface="+mn-cs"/>
        <a:sym typeface="Aspekta 600"/>
      </a:defRPr>
    </a:lvl4pPr>
    <a:lvl5pPr marL="0" marR="0" indent="1828800" algn="l" defTabSz="2438339" rtl="0" fontAlgn="auto" latinLnBrk="0" hangingPunct="0">
      <a:lnSpc>
        <a:spcPct val="80000"/>
      </a:lnSpc>
      <a:spcBef>
        <a:spcPts val="0"/>
      </a:spcBef>
      <a:spcAft>
        <a:spcPts val="0"/>
      </a:spcAft>
      <a:buClrTx/>
      <a:buSzTx/>
      <a:buFontTx/>
      <a:buNone/>
      <a:tabLst/>
      <a:defRPr kumimoji="0" sz="9000" b="0" i="0" u="none" strike="noStrike" cap="none" spc="-180" normalizeH="0" baseline="0">
        <a:ln>
          <a:noFill/>
        </a:ln>
        <a:solidFill>
          <a:srgbClr val="473E31"/>
        </a:solidFill>
        <a:effectLst/>
        <a:uFillTx/>
        <a:latin typeface="+mn-lt"/>
        <a:ea typeface="+mn-ea"/>
        <a:cs typeface="+mn-cs"/>
        <a:sym typeface="Aspekta 600"/>
      </a:defRPr>
    </a:lvl5pPr>
    <a:lvl6pPr marL="0" marR="0" indent="2286000" algn="l" defTabSz="2438339" rtl="0" fontAlgn="auto" latinLnBrk="0" hangingPunct="0">
      <a:lnSpc>
        <a:spcPct val="80000"/>
      </a:lnSpc>
      <a:spcBef>
        <a:spcPts val="0"/>
      </a:spcBef>
      <a:spcAft>
        <a:spcPts val="0"/>
      </a:spcAft>
      <a:buClrTx/>
      <a:buSzTx/>
      <a:buFontTx/>
      <a:buNone/>
      <a:tabLst/>
      <a:defRPr kumimoji="0" sz="9000" b="0" i="0" u="none" strike="noStrike" cap="none" spc="-180" normalizeH="0" baseline="0">
        <a:ln>
          <a:noFill/>
        </a:ln>
        <a:solidFill>
          <a:srgbClr val="473E31"/>
        </a:solidFill>
        <a:effectLst/>
        <a:uFillTx/>
        <a:latin typeface="+mn-lt"/>
        <a:ea typeface="+mn-ea"/>
        <a:cs typeface="+mn-cs"/>
        <a:sym typeface="Aspekta 600"/>
      </a:defRPr>
    </a:lvl6pPr>
    <a:lvl7pPr marL="0" marR="0" indent="2743200" algn="l" defTabSz="2438339" rtl="0" fontAlgn="auto" latinLnBrk="0" hangingPunct="0">
      <a:lnSpc>
        <a:spcPct val="80000"/>
      </a:lnSpc>
      <a:spcBef>
        <a:spcPts val="0"/>
      </a:spcBef>
      <a:spcAft>
        <a:spcPts val="0"/>
      </a:spcAft>
      <a:buClrTx/>
      <a:buSzTx/>
      <a:buFontTx/>
      <a:buNone/>
      <a:tabLst/>
      <a:defRPr kumimoji="0" sz="9000" b="0" i="0" u="none" strike="noStrike" cap="none" spc="-180" normalizeH="0" baseline="0">
        <a:ln>
          <a:noFill/>
        </a:ln>
        <a:solidFill>
          <a:srgbClr val="473E31"/>
        </a:solidFill>
        <a:effectLst/>
        <a:uFillTx/>
        <a:latin typeface="+mn-lt"/>
        <a:ea typeface="+mn-ea"/>
        <a:cs typeface="+mn-cs"/>
        <a:sym typeface="Aspekta 600"/>
      </a:defRPr>
    </a:lvl7pPr>
    <a:lvl8pPr marL="0" marR="0" indent="3200400" algn="l" defTabSz="2438339" rtl="0" fontAlgn="auto" latinLnBrk="0" hangingPunct="0">
      <a:lnSpc>
        <a:spcPct val="80000"/>
      </a:lnSpc>
      <a:spcBef>
        <a:spcPts val="0"/>
      </a:spcBef>
      <a:spcAft>
        <a:spcPts val="0"/>
      </a:spcAft>
      <a:buClrTx/>
      <a:buSzTx/>
      <a:buFontTx/>
      <a:buNone/>
      <a:tabLst/>
      <a:defRPr kumimoji="0" sz="9000" b="0" i="0" u="none" strike="noStrike" cap="none" spc="-180" normalizeH="0" baseline="0">
        <a:ln>
          <a:noFill/>
        </a:ln>
        <a:solidFill>
          <a:srgbClr val="473E31"/>
        </a:solidFill>
        <a:effectLst/>
        <a:uFillTx/>
        <a:latin typeface="+mn-lt"/>
        <a:ea typeface="+mn-ea"/>
        <a:cs typeface="+mn-cs"/>
        <a:sym typeface="Aspekta 600"/>
      </a:defRPr>
    </a:lvl8pPr>
    <a:lvl9pPr marL="0" marR="0" indent="3657600" algn="l" defTabSz="2438339" rtl="0" fontAlgn="auto" latinLnBrk="0" hangingPunct="0">
      <a:lnSpc>
        <a:spcPct val="80000"/>
      </a:lnSpc>
      <a:spcBef>
        <a:spcPts val="0"/>
      </a:spcBef>
      <a:spcAft>
        <a:spcPts val="0"/>
      </a:spcAft>
      <a:buClrTx/>
      <a:buSzTx/>
      <a:buFontTx/>
      <a:buNone/>
      <a:tabLst/>
      <a:defRPr kumimoji="0" sz="9000" b="0" i="0" u="none" strike="noStrike" cap="none" spc="-180" normalizeH="0" baseline="0">
        <a:ln>
          <a:noFill/>
        </a:ln>
        <a:solidFill>
          <a:srgbClr val="473E31"/>
        </a:solidFill>
        <a:effectLst/>
        <a:uFillTx/>
        <a:latin typeface="+mn-lt"/>
        <a:ea typeface="+mn-ea"/>
        <a:cs typeface="+mn-cs"/>
        <a:sym typeface="Aspekta 600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chemeClr val="accent3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25400" cap="flat">
              <a:solidFill>
                <a:srgbClr val="F8BA00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464646"/>
              </a:solidFill>
              <a:prstDash val="solid"/>
              <a:miter lim="400000"/>
            </a:ln>
          </a:left>
          <a:right>
            <a:ln w="12700" cap="flat">
              <a:solidFill>
                <a:srgbClr val="464646"/>
              </a:solidFill>
              <a:prstDash val="solid"/>
              <a:miter lim="400000"/>
            </a:ln>
          </a:right>
          <a:top>
            <a:ln w="12700" cap="flat">
              <a:solidFill>
                <a:srgbClr val="464646"/>
              </a:solidFill>
              <a:prstDash val="solid"/>
              <a:miter lim="400000"/>
            </a:ln>
          </a:top>
          <a:bottom>
            <a:ln w="12700" cap="flat">
              <a:solidFill>
                <a:srgbClr val="464646"/>
              </a:solidFill>
              <a:prstDash val="solid"/>
              <a:miter lim="400000"/>
            </a:ln>
          </a:bottom>
          <a:insideH>
            <a:ln w="12700" cap="flat">
              <a:solidFill>
                <a:srgbClr val="464646"/>
              </a:solidFill>
              <a:prstDash val="solid"/>
              <a:miter lim="400000"/>
            </a:ln>
          </a:insideH>
          <a:insideV>
            <a:ln w="12700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D4D5D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C3C3C3"/>
              </a:solidFill>
              <a:prstDash val="solid"/>
              <a:miter lim="400000"/>
            </a:ln>
          </a:top>
          <a:bottom>
            <a:ln w="12700" cap="flat">
              <a:solidFill>
                <a:srgbClr val="C3C3C3"/>
              </a:solidFill>
              <a:prstDash val="solid"/>
              <a:miter lim="400000"/>
            </a:ln>
          </a:bottom>
          <a:insideH>
            <a:ln w="12700" cap="flat">
              <a:solidFill>
                <a:srgbClr val="C3C3C3"/>
              </a:solidFill>
              <a:prstDash val="solid"/>
              <a:miter lim="400000"/>
            </a:ln>
          </a:insideH>
          <a:insideV>
            <a:ln w="12700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25400" cap="flat">
              <a:solidFill>
                <a:srgbClr val="CB297B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608"/>
    <p:restoredTop sz="94626"/>
  </p:normalViewPr>
  <p:slideViewPr>
    <p:cSldViewPr snapToGrid="0">
      <p:cViewPr varScale="1">
        <p:scale>
          <a:sx n="53" d="100"/>
          <a:sy n="53" d="100"/>
        </p:scale>
        <p:origin x="68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7" name="Shape 567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68" name="Shape 568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38263821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511796-282E-41FE-8D29-F1B4D9A1D50A}" type="slidenum">
              <a:rPr lang="it-IT" smtClean="0"/>
              <a:t>11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541492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hyperlink" Target="tel:+028051131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hyperlink" Target="mailto:contact@idtech.it" TargetMode="Externa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Cover presentazione">
    <p:bg>
      <p:bgPr>
        <a:solidFill>
          <a:srgbClr val="54071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magine" descr="Immagine"/>
          <p:cNvPicPr>
            <a:picLocks noChangeAspect="1"/>
          </p:cNvPicPr>
          <p:nvPr/>
        </p:nvPicPr>
        <p:blipFill>
          <a:blip r:embed="rId2">
            <a:alphaModFix amt="19800"/>
          </a:blip>
          <a:stretch>
            <a:fillRect/>
          </a:stretch>
        </p:blipFill>
        <p:spPr>
          <a:xfrm>
            <a:off x="-3175050" y="33030"/>
            <a:ext cx="32258100" cy="32242740"/>
          </a:xfrm>
          <a:prstGeom prst="rect">
            <a:avLst/>
          </a:prstGeom>
          <a:ln w="12700">
            <a:miter lim="400000"/>
          </a:ln>
        </p:spPr>
      </p:pic>
      <p:sp>
        <p:nvSpPr>
          <p:cNvPr id="12" name="Nome del documento…"/>
          <p:cNvSpPr txBox="1">
            <a:spLocks noGrp="1"/>
          </p:cNvSpPr>
          <p:nvPr>
            <p:ph type="body" sz="half" idx="21"/>
          </p:nvPr>
        </p:nvSpPr>
        <p:spPr>
          <a:xfrm>
            <a:off x="701484" y="384492"/>
            <a:ext cx="16193390" cy="439483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>
              <a:lnSpc>
                <a:spcPct val="80000"/>
              </a:lnSpc>
              <a:spcBef>
                <a:spcPts val="0"/>
              </a:spcBef>
              <a:buSzTx/>
              <a:buNone/>
              <a:defRPr sz="13000" spc="-260">
                <a:solidFill>
                  <a:srgbClr val="FFFFFF"/>
                </a:solidFill>
                <a:latin typeface="+mn-lt"/>
                <a:ea typeface="+mn-ea"/>
                <a:cs typeface="+mn-cs"/>
                <a:sym typeface="Aspekta 600"/>
              </a:defRPr>
            </a:pPr>
            <a:r>
              <a:t>Nome del documento</a:t>
            </a:r>
          </a:p>
          <a:p>
            <a:pPr marL="0" indent="0">
              <a:lnSpc>
                <a:spcPct val="80000"/>
              </a:lnSpc>
              <a:spcBef>
                <a:spcPts val="0"/>
              </a:spcBef>
              <a:buSzTx/>
              <a:buNone/>
              <a:defRPr sz="13000" spc="-260">
                <a:solidFill>
                  <a:srgbClr val="DA4141"/>
                </a:solidFill>
                <a:latin typeface="+mn-lt"/>
                <a:ea typeface="+mn-ea"/>
                <a:cs typeface="+mn-cs"/>
                <a:sym typeface="Aspekta 600"/>
              </a:defRPr>
            </a:pPr>
            <a:r>
              <a:t>Cliente</a:t>
            </a:r>
          </a:p>
        </p:txBody>
      </p:sp>
      <p:sp>
        <p:nvSpPr>
          <p:cNvPr id="13" name="Data 00/00/0000"/>
          <p:cNvSpPr txBox="1">
            <a:spLocks noGrp="1"/>
          </p:cNvSpPr>
          <p:nvPr>
            <p:ph type="body" sz="quarter" idx="22"/>
          </p:nvPr>
        </p:nvSpPr>
        <p:spPr>
          <a:xfrm>
            <a:off x="752284" y="12458700"/>
            <a:ext cx="2668169" cy="482601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>
            <a:lvl1pPr marL="0" indent="0">
              <a:buSzTx/>
              <a:buNone/>
              <a:defRPr>
                <a:solidFill>
                  <a:srgbClr val="FFFFFF"/>
                </a:solidFill>
              </a:defRPr>
            </a:lvl1pPr>
          </a:lstStyle>
          <a:p>
            <a:r>
              <a:t> Data 00/00/0000</a:t>
            </a:r>
          </a:p>
        </p:txBody>
      </p:sp>
      <p:pic>
        <p:nvPicPr>
          <p:cNvPr id="14" name="Immagine" descr="Immagin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512123" y="14666768"/>
            <a:ext cx="4118653" cy="1294147"/>
          </a:xfrm>
          <a:prstGeom prst="rect">
            <a:avLst/>
          </a:prstGeom>
          <a:ln w="12700">
            <a:miter lim="400000"/>
          </a:ln>
        </p:spPr>
      </p:pic>
      <p:pic>
        <p:nvPicPr>
          <p:cNvPr id="15" name="Immagine" descr="Immagin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052495" y="11839362"/>
            <a:ext cx="3578282" cy="1124354"/>
          </a:xfrm>
          <a:prstGeom prst="rect">
            <a:avLst/>
          </a:prstGeom>
          <a:ln w="12700">
            <a:miter lim="400000"/>
          </a:ln>
        </p:spPr>
      </p:pic>
      <p:sp>
        <p:nvSpPr>
          <p:cNvPr id="16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lide di pausa">
    <p:bg>
      <p:bgPr>
        <a:solidFill>
          <a:srgbClr val="DA414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olo sezione"/>
          <p:cNvSpPr txBox="1">
            <a:spLocks noGrp="1"/>
          </p:cNvSpPr>
          <p:nvPr>
            <p:ph type="body" idx="21"/>
          </p:nvPr>
        </p:nvSpPr>
        <p:spPr>
          <a:xfrm>
            <a:off x="739734" y="6636345"/>
            <a:ext cx="22904532" cy="7047310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lnSpc>
                <a:spcPct val="80000"/>
              </a:lnSpc>
              <a:spcBef>
                <a:spcPts val="0"/>
              </a:spcBef>
              <a:buSzTx/>
              <a:buNone/>
              <a:defRPr sz="20000" spc="-400">
                <a:solidFill>
                  <a:srgbClr val="473E31"/>
                </a:solidFill>
                <a:latin typeface="+mn-lt"/>
                <a:ea typeface="+mn-ea"/>
                <a:cs typeface="+mn-cs"/>
                <a:sym typeface="Aspekta 600"/>
              </a:defRPr>
            </a:lvl1pPr>
          </a:lstStyle>
          <a:p>
            <a:r>
              <a:t>Titolo sezione</a:t>
            </a:r>
          </a:p>
        </p:txBody>
      </p:sp>
      <p:pic>
        <p:nvPicPr>
          <p:cNvPr id="24" name="Immagine" descr="Immagine"/>
          <p:cNvPicPr>
            <a:picLocks noChangeAspect="1"/>
          </p:cNvPicPr>
          <p:nvPr/>
        </p:nvPicPr>
        <p:blipFill>
          <a:blip r:embed="rId2">
            <a:alphaModFix amt="39722"/>
          </a:blip>
          <a:stretch>
            <a:fillRect/>
          </a:stretch>
        </p:blipFill>
        <p:spPr>
          <a:xfrm>
            <a:off x="6088927" y="-11528340"/>
            <a:ext cx="43397346" cy="43376680"/>
          </a:xfrm>
          <a:prstGeom prst="rect">
            <a:avLst/>
          </a:prstGeom>
          <a:ln w="12700">
            <a:miter lim="400000"/>
          </a:ln>
        </p:spPr>
      </p:pic>
      <p:sp>
        <p:nvSpPr>
          <p:cNvPr id="25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23263910" y="12630396"/>
            <a:ext cx="383491" cy="473076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DDD1B7"/>
                </a:solidFill>
                <a:latin typeface="Aspekta 500"/>
                <a:ea typeface="Aspekta 500"/>
                <a:cs typeface="Aspekta 500"/>
                <a:sym typeface="Aspekta 500"/>
              </a:defRPr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Indice">
    <p:bg>
      <p:bgPr>
        <a:solidFill>
          <a:srgbClr val="E9DFC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Indice"/>
          <p:cNvSpPr txBox="1">
            <a:spLocks noGrp="1"/>
          </p:cNvSpPr>
          <p:nvPr>
            <p:ph type="body" sz="quarter" idx="21"/>
          </p:nvPr>
        </p:nvSpPr>
        <p:spPr>
          <a:xfrm>
            <a:off x="779065" y="778668"/>
            <a:ext cx="1624888" cy="770534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2000" cap="all">
                <a:solidFill>
                  <a:srgbClr val="DA4141"/>
                </a:solidFill>
                <a:latin typeface="Aspekta 400"/>
                <a:ea typeface="Aspekta 400"/>
                <a:cs typeface="Aspekta 400"/>
                <a:sym typeface="Aspekta 700"/>
              </a:defRPr>
            </a:lvl1pPr>
          </a:lstStyle>
          <a:p>
            <a:r>
              <a:t>Indice</a:t>
            </a:r>
          </a:p>
        </p:txBody>
      </p:sp>
      <p:sp>
        <p:nvSpPr>
          <p:cNvPr id="49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meline di progetto"/>
          <p:cNvSpPr txBox="1">
            <a:spLocks noGrp="1"/>
          </p:cNvSpPr>
          <p:nvPr>
            <p:ph type="body" sz="quarter" idx="21"/>
          </p:nvPr>
        </p:nvSpPr>
        <p:spPr>
          <a:xfrm>
            <a:off x="753665" y="778668"/>
            <a:ext cx="7487048" cy="1433514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6000">
                <a:solidFill>
                  <a:srgbClr val="473E31"/>
                </a:solidFill>
                <a:latin typeface="+mn-lt"/>
                <a:ea typeface="+mn-ea"/>
                <a:cs typeface="+mn-cs"/>
                <a:sym typeface="Aspekta 600"/>
              </a:defRPr>
            </a:lvl1pPr>
          </a:lstStyle>
          <a:p>
            <a:r>
              <a:t>Timeline di progetto</a:t>
            </a:r>
          </a:p>
        </p:txBody>
      </p:sp>
      <p:sp>
        <p:nvSpPr>
          <p:cNvPr id="57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22829378" y="12633000"/>
            <a:ext cx="810576" cy="473076"/>
          </a:xfrm>
          <a:prstGeom prst="rect">
            <a:avLst/>
          </a:prstGeom>
        </p:spPr>
        <p:txBody>
          <a:bodyPr wrap="square"/>
          <a:lstStyle>
            <a:lvl1pPr algn="r">
              <a:defRPr>
                <a:solidFill>
                  <a:srgbClr val="DDD1B7"/>
                </a:solidFill>
                <a:latin typeface="Aspekta 500"/>
                <a:ea typeface="Aspekta 500"/>
                <a:cs typeface="Aspekta 500"/>
                <a:sym typeface="Aspekta 500"/>
              </a:defRPr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azio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23263910" y="12630396"/>
            <a:ext cx="383491" cy="473076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DDD1B7"/>
                </a:solidFill>
                <a:latin typeface="Aspekta 500"/>
                <a:ea typeface="Aspekta 500"/>
                <a:cs typeface="Aspekta 500"/>
                <a:sym typeface="Aspekta 500"/>
              </a:defRPr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  <p:sp>
        <p:nvSpPr>
          <p:cNvPr id="65" name="Quotazione"/>
          <p:cNvSpPr txBox="1">
            <a:spLocks noGrp="1"/>
          </p:cNvSpPr>
          <p:nvPr>
            <p:ph type="body" sz="quarter" idx="21"/>
          </p:nvPr>
        </p:nvSpPr>
        <p:spPr>
          <a:xfrm>
            <a:off x="753665" y="778668"/>
            <a:ext cx="7487048" cy="1433514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6000">
                <a:solidFill>
                  <a:srgbClr val="473E31"/>
                </a:solidFill>
                <a:latin typeface="+mn-lt"/>
                <a:ea typeface="+mn-ea"/>
                <a:cs typeface="+mn-cs"/>
                <a:sym typeface="Aspekta 600"/>
              </a:defRPr>
            </a:lvl1pPr>
          </a:lstStyle>
          <a:p>
            <a:r>
              <a:t>Quotazione</a:t>
            </a:r>
          </a:p>
        </p:txBody>
      </p:sp>
      <p:pic>
        <p:nvPicPr>
          <p:cNvPr id="66" name="Immagine" descr="Immagin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624" y="12583086"/>
            <a:ext cx="1276748" cy="40117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olo immagin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Ciotola di insalata con riso saltato, uova sode e bacchette"/>
          <p:cNvSpPr>
            <a:spLocks noGrp="1"/>
          </p:cNvSpPr>
          <p:nvPr>
            <p:ph type="pic" idx="21"/>
          </p:nvPr>
        </p:nvSpPr>
        <p:spPr>
          <a:xfrm>
            <a:off x="-310220" y="-3396480"/>
            <a:ext cx="25004438" cy="2000355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74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lide immagini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23263910" y="12630396"/>
            <a:ext cx="383491" cy="473076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DDD1B7"/>
                </a:solidFill>
                <a:latin typeface="Aspekta 500"/>
                <a:ea typeface="Aspekta 500"/>
                <a:cs typeface="Aspekta 500"/>
                <a:sym typeface="Aspekta 500"/>
              </a:defRPr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  <p:sp>
        <p:nvSpPr>
          <p:cNvPr id="82" name="Ciotola di insalata con riso saltato, uova sode e bacchette"/>
          <p:cNvSpPr>
            <a:spLocks noGrp="1"/>
          </p:cNvSpPr>
          <p:nvPr>
            <p:ph type="pic" idx="21"/>
          </p:nvPr>
        </p:nvSpPr>
        <p:spPr>
          <a:xfrm>
            <a:off x="9086225" y="-486619"/>
            <a:ext cx="17982644" cy="14386117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83" name="Intestazione"/>
          <p:cNvSpPr txBox="1">
            <a:spLocks noGrp="1"/>
          </p:cNvSpPr>
          <p:nvPr>
            <p:ph type="body" sz="quarter" idx="22"/>
          </p:nvPr>
        </p:nvSpPr>
        <p:spPr>
          <a:xfrm>
            <a:off x="779065" y="1582253"/>
            <a:ext cx="3715625" cy="708453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2000" cap="all">
                <a:solidFill>
                  <a:srgbClr val="DA4141"/>
                </a:solidFill>
                <a:latin typeface="Aspekta 400"/>
                <a:ea typeface="Aspekta 400"/>
                <a:cs typeface="Aspekta 400"/>
                <a:sym typeface="Aspekta 700"/>
              </a:defRPr>
            </a:lvl1pPr>
          </a:lstStyle>
          <a:p>
            <a:r>
              <a:t>Intestazione</a:t>
            </a:r>
          </a:p>
        </p:txBody>
      </p:sp>
      <p:sp>
        <p:nvSpPr>
          <p:cNvPr id="84" name="Titolo del soggetto…"/>
          <p:cNvSpPr txBox="1">
            <a:spLocks noGrp="1"/>
          </p:cNvSpPr>
          <p:nvPr>
            <p:ph type="body" sz="quarter" idx="23"/>
          </p:nvPr>
        </p:nvSpPr>
        <p:spPr>
          <a:xfrm>
            <a:off x="779065" y="2058629"/>
            <a:ext cx="10065907" cy="2956422"/>
          </a:xfrm>
          <a:prstGeom prst="rect">
            <a:avLst/>
          </a:prstGeom>
        </p:spPr>
        <p:txBody>
          <a:bodyPr/>
          <a:lstStyle/>
          <a:p>
            <a:pPr marL="0" indent="0">
              <a:lnSpc>
                <a:spcPct val="70000"/>
              </a:lnSpc>
              <a:spcBef>
                <a:spcPts val="0"/>
              </a:spcBef>
              <a:buSzTx/>
              <a:buNone/>
              <a:defRPr sz="8400" spc="-168">
                <a:solidFill>
                  <a:srgbClr val="473E31"/>
                </a:solidFill>
                <a:latin typeface="+mn-lt"/>
                <a:ea typeface="+mn-ea"/>
                <a:cs typeface="+mn-cs"/>
                <a:sym typeface="Aspekta 600"/>
              </a:defRPr>
            </a:pPr>
            <a:r>
              <a:t>Titolo del soggetto</a:t>
            </a:r>
          </a:p>
          <a:p>
            <a:pPr marL="0" indent="0">
              <a:lnSpc>
                <a:spcPct val="70000"/>
              </a:lnSpc>
              <a:spcBef>
                <a:spcPts val="0"/>
              </a:spcBef>
              <a:buSzTx/>
              <a:buNone/>
              <a:defRPr sz="8400" spc="-168">
                <a:solidFill>
                  <a:srgbClr val="473E31"/>
                </a:solidFill>
                <a:latin typeface="+mn-lt"/>
                <a:ea typeface="+mn-ea"/>
                <a:cs typeface="+mn-cs"/>
                <a:sym typeface="Aspekta 600"/>
              </a:defRPr>
            </a:pPr>
            <a:r>
              <a:t>nella foto</a:t>
            </a:r>
          </a:p>
        </p:txBody>
      </p:sp>
      <p:sp>
        <p:nvSpPr>
          <p:cNvPr id="85" name="Descrizione della foto, descrizione della foto, descrizione della foto, descrizione della foto, descrizione della foto, descrizione della foto, descrizione della foto, descrizione della foto, descrizione della foto,"/>
          <p:cNvSpPr txBox="1">
            <a:spLocks noGrp="1"/>
          </p:cNvSpPr>
          <p:nvPr>
            <p:ph type="body" sz="quarter" idx="24"/>
          </p:nvPr>
        </p:nvSpPr>
        <p:spPr>
          <a:xfrm>
            <a:off x="752284" y="5087060"/>
            <a:ext cx="10065907" cy="192849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>
              <a:buSzTx/>
              <a:buNone/>
            </a:lvl1pPr>
          </a:lstStyle>
          <a:p>
            <a:r>
              <a:t>Descrizione della foto, descrizione della foto, descrizione della foto, descrizione della foto, descrizione della foto, descrizione della foto, descrizione della foto, descrizione della foto, descrizione della foto, </a:t>
            </a:r>
          </a:p>
        </p:txBody>
      </p:sp>
      <p:pic>
        <p:nvPicPr>
          <p:cNvPr id="86" name="Immagine" descr="Immagin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624" y="12583086"/>
            <a:ext cx="1276748" cy="40117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lide immagini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23263910" y="12630396"/>
            <a:ext cx="383491" cy="473076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DDD1B7"/>
                </a:solidFill>
                <a:latin typeface="Aspekta 500"/>
                <a:ea typeface="Aspekta 500"/>
                <a:cs typeface="Aspekta 500"/>
                <a:sym typeface="Aspekta 500"/>
              </a:defRPr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  <p:sp>
        <p:nvSpPr>
          <p:cNvPr id="94" name="Ciotola di insalata con riso saltato, uova sode e bacchette"/>
          <p:cNvSpPr>
            <a:spLocks noGrp="1"/>
          </p:cNvSpPr>
          <p:nvPr>
            <p:ph type="pic" idx="21"/>
          </p:nvPr>
        </p:nvSpPr>
        <p:spPr>
          <a:xfrm>
            <a:off x="9086225" y="-486619"/>
            <a:ext cx="17982644" cy="14386117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95" name="Titolo del soggetto…"/>
          <p:cNvSpPr txBox="1">
            <a:spLocks noGrp="1"/>
          </p:cNvSpPr>
          <p:nvPr>
            <p:ph type="body" sz="quarter" idx="22"/>
          </p:nvPr>
        </p:nvSpPr>
        <p:spPr>
          <a:xfrm>
            <a:off x="779065" y="804068"/>
            <a:ext cx="10479665" cy="1946534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 defTabSz="825500">
              <a:lnSpc>
                <a:spcPct val="80000"/>
              </a:lnSpc>
              <a:spcBef>
                <a:spcPts val="0"/>
              </a:spcBef>
              <a:buSzTx/>
              <a:buNone/>
              <a:defRPr sz="6000">
                <a:solidFill>
                  <a:srgbClr val="473E31"/>
                </a:solidFill>
                <a:latin typeface="+mn-lt"/>
                <a:ea typeface="+mn-ea"/>
                <a:cs typeface="+mn-cs"/>
                <a:sym typeface="Aspekta 600"/>
              </a:defRPr>
            </a:pPr>
            <a:r>
              <a:t>Titolo del soggetto</a:t>
            </a:r>
          </a:p>
          <a:p>
            <a:pPr marL="0" indent="0" defTabSz="825500">
              <a:lnSpc>
                <a:spcPct val="80000"/>
              </a:lnSpc>
              <a:spcBef>
                <a:spcPts val="0"/>
              </a:spcBef>
              <a:buSzTx/>
              <a:buNone/>
              <a:defRPr sz="6000">
                <a:solidFill>
                  <a:srgbClr val="473E31"/>
                </a:solidFill>
                <a:latin typeface="+mn-lt"/>
                <a:ea typeface="+mn-ea"/>
                <a:cs typeface="+mn-cs"/>
                <a:sym typeface="Aspekta 600"/>
              </a:defRPr>
            </a:pPr>
            <a:r>
              <a:t>nella foto</a:t>
            </a:r>
          </a:p>
        </p:txBody>
      </p:sp>
      <p:sp>
        <p:nvSpPr>
          <p:cNvPr id="96" name="Nome della caratteristica…"/>
          <p:cNvSpPr txBox="1">
            <a:spLocks noGrp="1"/>
          </p:cNvSpPr>
          <p:nvPr>
            <p:ph type="body" sz="quarter" idx="23"/>
          </p:nvPr>
        </p:nvSpPr>
        <p:spPr>
          <a:xfrm>
            <a:off x="777984" y="3314911"/>
            <a:ext cx="10481828" cy="3250803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266700" indent="-266700">
              <a:lnSpc>
                <a:spcPct val="110000"/>
              </a:lnSpc>
              <a:spcBef>
                <a:spcPts val="0"/>
              </a:spcBef>
              <a:buSzPct val="100000"/>
              <a:defRPr sz="3000"/>
            </a:pPr>
            <a:r>
              <a:t>Nome della caratteristica</a:t>
            </a:r>
          </a:p>
          <a:p>
            <a:pPr marL="266700" indent="-266700">
              <a:lnSpc>
                <a:spcPct val="110000"/>
              </a:lnSpc>
              <a:spcBef>
                <a:spcPts val="0"/>
              </a:spcBef>
              <a:buSzPct val="100000"/>
              <a:defRPr sz="3000"/>
            </a:pPr>
            <a:r>
              <a:t>Nome della caratteristica</a:t>
            </a:r>
          </a:p>
          <a:p>
            <a:pPr marL="266700" indent="-266700">
              <a:lnSpc>
                <a:spcPct val="110000"/>
              </a:lnSpc>
              <a:spcBef>
                <a:spcPts val="0"/>
              </a:spcBef>
              <a:buSzPct val="100000"/>
              <a:defRPr sz="3000"/>
            </a:pPr>
            <a:r>
              <a:t>Nome della caratteristica</a:t>
            </a:r>
          </a:p>
          <a:p>
            <a:pPr marL="266700" indent="-266700">
              <a:lnSpc>
                <a:spcPct val="110000"/>
              </a:lnSpc>
              <a:spcBef>
                <a:spcPts val="0"/>
              </a:spcBef>
              <a:buSzPct val="100000"/>
              <a:defRPr sz="3000"/>
            </a:pPr>
            <a:r>
              <a:t>Nome della caratteristica</a:t>
            </a:r>
          </a:p>
        </p:txBody>
      </p:sp>
      <p:pic>
        <p:nvPicPr>
          <p:cNvPr id="97" name="Immagine" descr="Immagin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624" y="12583086"/>
            <a:ext cx="1276748" cy="40117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lide immagini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23263910" y="12630396"/>
            <a:ext cx="383491" cy="473076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DDD1B7"/>
                </a:solidFill>
                <a:latin typeface="Aspekta 500"/>
                <a:ea typeface="Aspekta 500"/>
                <a:cs typeface="Aspekta 500"/>
                <a:sym typeface="Aspekta 500"/>
              </a:defRPr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  <p:pic>
        <p:nvPicPr>
          <p:cNvPr id="105" name="Immagine" descr="Immagin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8896" y="12250405"/>
            <a:ext cx="708790" cy="708453"/>
          </a:xfrm>
          <a:prstGeom prst="rect">
            <a:avLst/>
          </a:prstGeom>
          <a:ln w="12700">
            <a:miter lim="400000"/>
          </a:ln>
        </p:spPr>
      </p:pic>
      <p:sp>
        <p:nvSpPr>
          <p:cNvPr id="106" name="Ciotola di insalata con riso saltato, uova sode e bacchette"/>
          <p:cNvSpPr>
            <a:spLocks noGrp="1"/>
          </p:cNvSpPr>
          <p:nvPr>
            <p:ph type="pic" idx="21"/>
          </p:nvPr>
        </p:nvSpPr>
        <p:spPr>
          <a:xfrm>
            <a:off x="-661246" y="-4016269"/>
            <a:ext cx="25706295" cy="2056503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07" name="Titolo del soggetto nella foto"/>
          <p:cNvSpPr txBox="1">
            <a:spLocks noGrp="1"/>
          </p:cNvSpPr>
          <p:nvPr>
            <p:ph type="body" sz="quarter" idx="22"/>
          </p:nvPr>
        </p:nvSpPr>
        <p:spPr>
          <a:xfrm>
            <a:off x="779065" y="804068"/>
            <a:ext cx="16601462" cy="122461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defTabSz="825500">
              <a:lnSpc>
                <a:spcPct val="80000"/>
              </a:lnSpc>
              <a:spcBef>
                <a:spcPts val="0"/>
              </a:spcBef>
              <a:buSzTx/>
              <a:buNone/>
              <a:defRPr sz="6000">
                <a:solidFill>
                  <a:srgbClr val="473E31"/>
                </a:solidFill>
                <a:latin typeface="+mn-lt"/>
                <a:ea typeface="+mn-ea"/>
                <a:cs typeface="+mn-cs"/>
                <a:sym typeface="Aspekta 600"/>
              </a:defRPr>
            </a:lvl1pPr>
          </a:lstStyle>
          <a:p>
            <a:r>
              <a:t>Titolo del soggetto nella foto</a:t>
            </a:r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olo titolo">
    <p:bg>
      <p:bgPr>
        <a:solidFill>
          <a:srgbClr val="FEF7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23263910" y="12630396"/>
            <a:ext cx="383491" cy="473076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DDD1B7"/>
                </a:solidFill>
                <a:latin typeface="Aspekta 500"/>
                <a:ea typeface="Aspekta 500"/>
                <a:cs typeface="Aspekta 500"/>
                <a:sym typeface="Aspekta 500"/>
              </a:defRPr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  <p:sp>
        <p:nvSpPr>
          <p:cNvPr id="115" name="Questo è un titolo che cattura l’attenzione."/>
          <p:cNvSpPr txBox="1">
            <a:spLocks noGrp="1"/>
          </p:cNvSpPr>
          <p:nvPr>
            <p:ph type="body" sz="quarter" idx="21"/>
          </p:nvPr>
        </p:nvSpPr>
        <p:spPr>
          <a:xfrm>
            <a:off x="3987758" y="5312092"/>
            <a:ext cx="16408484" cy="309181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>
              <a:lnSpc>
                <a:spcPct val="80000"/>
              </a:lnSpc>
              <a:spcBef>
                <a:spcPts val="0"/>
              </a:spcBef>
              <a:buSzTx/>
              <a:buNone/>
              <a:defRPr sz="9000" spc="-180">
                <a:solidFill>
                  <a:srgbClr val="540716"/>
                </a:solidFill>
                <a:latin typeface="+mn-lt"/>
                <a:ea typeface="+mn-ea"/>
                <a:cs typeface="+mn-cs"/>
                <a:sym typeface="Aspekta 600"/>
              </a:defRPr>
            </a:lvl1pPr>
          </a:lstStyle>
          <a:p>
            <a:r>
              <a:t>Questo è un titolo che cattura l’attenzione.</a:t>
            </a:r>
          </a:p>
        </p:txBody>
      </p:sp>
      <p:pic>
        <p:nvPicPr>
          <p:cNvPr id="116" name="Immagine" descr="Immagin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5924" y="12579536"/>
            <a:ext cx="1276844" cy="40120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Intesta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23263910" y="12630396"/>
            <a:ext cx="383491" cy="473076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DDD1B7"/>
                </a:solidFill>
                <a:latin typeface="Aspekta 500"/>
                <a:ea typeface="Aspekta 500"/>
                <a:cs typeface="Aspekta 500"/>
                <a:sym typeface="Aspekta 500"/>
              </a:defRPr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  <p:sp>
        <p:nvSpPr>
          <p:cNvPr id="124" name="Questo è un paragrafo da utilizzare per le  intestazioni o le presentazioni di un argomento. Questo è un paragrafo da utilizzare per le  intestazioni o le presentazioni di un argomento. Questo è un paragrafo da utilizzare per le  intestazioni o le presen"/>
          <p:cNvSpPr txBox="1">
            <a:spLocks noGrp="1"/>
          </p:cNvSpPr>
          <p:nvPr>
            <p:ph type="body" idx="21"/>
          </p:nvPr>
        </p:nvSpPr>
        <p:spPr>
          <a:xfrm>
            <a:off x="752284" y="455612"/>
            <a:ext cx="22017718" cy="7064376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lnSpc>
                <a:spcPct val="80000"/>
              </a:lnSpc>
              <a:spcBef>
                <a:spcPts val="0"/>
              </a:spcBef>
              <a:buSzTx/>
              <a:buNone/>
              <a:defRPr sz="7600" spc="-152">
                <a:solidFill>
                  <a:srgbClr val="473E31"/>
                </a:solidFill>
                <a:latin typeface="Aspekta 550"/>
                <a:ea typeface="Aspekta 550"/>
                <a:cs typeface="Aspekta 550"/>
                <a:sym typeface="Aspekta 550"/>
              </a:defRPr>
            </a:lvl1pPr>
          </a:lstStyle>
          <a:p>
            <a:r>
              <a:t>Questo è un paragrafo da utilizzare per le  intestazioni o le presentazioni di un argomento. Questo è un paragrafo da utilizzare per le  intestazioni o le presentazioni di un argomento. Questo è un paragrafo da utilizzare per le  intestazioni o le presentazioni di un argomento. </a:t>
            </a:r>
          </a:p>
        </p:txBody>
      </p:sp>
      <p:pic>
        <p:nvPicPr>
          <p:cNvPr id="125" name="Immagine" descr="Immagin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624" y="12583086"/>
            <a:ext cx="1276748" cy="40117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Ele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23263910" y="12630396"/>
            <a:ext cx="383491" cy="473076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DDD1B7"/>
                </a:solidFill>
                <a:latin typeface="Aspekta 500"/>
                <a:ea typeface="Aspekta 500"/>
                <a:cs typeface="Aspekta 500"/>
                <a:sym typeface="Aspekta 500"/>
              </a:defRPr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  <p:sp>
        <p:nvSpPr>
          <p:cNvPr id="133" name="Obiettivi"/>
          <p:cNvSpPr txBox="1">
            <a:spLocks noGrp="1"/>
          </p:cNvSpPr>
          <p:nvPr>
            <p:ph type="body" sz="quarter" idx="21"/>
          </p:nvPr>
        </p:nvSpPr>
        <p:spPr>
          <a:xfrm>
            <a:off x="3786356" y="5158580"/>
            <a:ext cx="16309836" cy="90994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defTabSz="825500">
              <a:lnSpc>
                <a:spcPct val="80000"/>
              </a:lnSpc>
              <a:spcBef>
                <a:spcPts val="0"/>
              </a:spcBef>
              <a:buSzTx/>
              <a:buNone/>
              <a:defRPr sz="6000">
                <a:solidFill>
                  <a:srgbClr val="473E31"/>
                </a:solidFill>
                <a:latin typeface="+mn-lt"/>
                <a:ea typeface="+mn-ea"/>
                <a:cs typeface="+mn-cs"/>
                <a:sym typeface="Aspekta 600"/>
              </a:defRPr>
            </a:lvl1pPr>
          </a:lstStyle>
          <a:p>
            <a:r>
              <a:t>Obiettivi</a:t>
            </a:r>
          </a:p>
        </p:txBody>
      </p:sp>
      <p:sp>
        <p:nvSpPr>
          <p:cNvPr id="134" name="Nome obiettivo…"/>
          <p:cNvSpPr txBox="1">
            <a:spLocks noGrp="1"/>
          </p:cNvSpPr>
          <p:nvPr>
            <p:ph type="body" sz="quarter" idx="22"/>
          </p:nvPr>
        </p:nvSpPr>
        <p:spPr>
          <a:xfrm>
            <a:off x="3776940" y="6381553"/>
            <a:ext cx="16830120" cy="2175867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266700" indent="-266700">
              <a:lnSpc>
                <a:spcPct val="110000"/>
              </a:lnSpc>
              <a:spcBef>
                <a:spcPts val="0"/>
              </a:spcBef>
              <a:buSzPct val="100000"/>
              <a:defRPr sz="3000">
                <a:solidFill>
                  <a:srgbClr val="5E5E5E"/>
                </a:solidFill>
              </a:defRPr>
            </a:pPr>
            <a:r>
              <a:t>Nome obiettivo</a:t>
            </a:r>
          </a:p>
          <a:p>
            <a:pPr marL="266700" indent="-266700">
              <a:lnSpc>
                <a:spcPct val="110000"/>
              </a:lnSpc>
              <a:spcBef>
                <a:spcPts val="0"/>
              </a:spcBef>
              <a:buSzPct val="100000"/>
              <a:defRPr sz="3000">
                <a:solidFill>
                  <a:srgbClr val="5E5E5E"/>
                </a:solidFill>
              </a:defRPr>
            </a:pPr>
            <a:r>
              <a:t>Nome obiettivo</a:t>
            </a:r>
          </a:p>
          <a:p>
            <a:pPr marL="266700" indent="-266700">
              <a:lnSpc>
                <a:spcPct val="110000"/>
              </a:lnSpc>
              <a:spcBef>
                <a:spcPts val="0"/>
              </a:spcBef>
              <a:buSzPct val="100000"/>
              <a:defRPr sz="3000">
                <a:solidFill>
                  <a:srgbClr val="5E5E5E"/>
                </a:solidFill>
              </a:defRPr>
            </a:pPr>
            <a:r>
              <a:t>Nome obiettivo</a:t>
            </a:r>
          </a:p>
        </p:txBody>
      </p:sp>
      <p:pic>
        <p:nvPicPr>
          <p:cNvPr id="135" name="Immagine" descr="Immagin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624" y="12583086"/>
            <a:ext cx="1276748" cy="40117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lien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23263910" y="12630396"/>
            <a:ext cx="383491" cy="473076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DDD1B7"/>
                </a:solidFill>
                <a:latin typeface="Aspekta 500"/>
                <a:ea typeface="Aspekta 500"/>
                <a:cs typeface="Aspekta 500"/>
                <a:sym typeface="Aspekta 500"/>
              </a:defRPr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  <p:sp>
        <p:nvSpPr>
          <p:cNvPr id="143" name="Clienti"/>
          <p:cNvSpPr txBox="1">
            <a:spLocks noGrp="1"/>
          </p:cNvSpPr>
          <p:nvPr>
            <p:ph type="body" sz="quarter" idx="21"/>
          </p:nvPr>
        </p:nvSpPr>
        <p:spPr>
          <a:xfrm>
            <a:off x="753665" y="778668"/>
            <a:ext cx="7487048" cy="1433514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6000">
                <a:solidFill>
                  <a:srgbClr val="473E31"/>
                </a:solidFill>
                <a:latin typeface="+mn-lt"/>
                <a:ea typeface="+mn-ea"/>
                <a:cs typeface="+mn-cs"/>
                <a:sym typeface="Aspekta 600"/>
              </a:defRPr>
            </a:lvl1pPr>
          </a:lstStyle>
          <a:p>
            <a:r>
              <a:t>Clienti</a:t>
            </a:r>
          </a:p>
        </p:txBody>
      </p:sp>
      <p:sp>
        <p:nvSpPr>
          <p:cNvPr id="144" name="Immagine"/>
          <p:cNvSpPr>
            <a:spLocks noGrp="1"/>
          </p:cNvSpPr>
          <p:nvPr>
            <p:ph type="pic" sz="quarter" idx="22"/>
          </p:nvPr>
        </p:nvSpPr>
        <p:spPr>
          <a:xfrm>
            <a:off x="2009775" y="2528117"/>
            <a:ext cx="3295497" cy="134456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45" name="Immagine"/>
          <p:cNvSpPr>
            <a:spLocks noGrp="1"/>
          </p:cNvSpPr>
          <p:nvPr>
            <p:ph type="pic" sz="quarter" idx="23"/>
          </p:nvPr>
        </p:nvSpPr>
        <p:spPr>
          <a:xfrm>
            <a:off x="6276975" y="2528117"/>
            <a:ext cx="3295497" cy="134456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46" name="Immagine"/>
          <p:cNvSpPr>
            <a:spLocks noGrp="1"/>
          </p:cNvSpPr>
          <p:nvPr>
            <p:ph type="pic" sz="quarter" idx="24"/>
          </p:nvPr>
        </p:nvSpPr>
        <p:spPr>
          <a:xfrm>
            <a:off x="10544175" y="2528117"/>
            <a:ext cx="3295497" cy="134456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47" name="Immagine"/>
          <p:cNvSpPr>
            <a:spLocks noGrp="1"/>
          </p:cNvSpPr>
          <p:nvPr>
            <p:ph type="pic" sz="quarter" idx="25"/>
          </p:nvPr>
        </p:nvSpPr>
        <p:spPr>
          <a:xfrm>
            <a:off x="14811375" y="2528117"/>
            <a:ext cx="3295497" cy="134456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48" name="Immagine"/>
          <p:cNvSpPr>
            <a:spLocks noGrp="1"/>
          </p:cNvSpPr>
          <p:nvPr>
            <p:ph type="pic" sz="quarter" idx="26"/>
          </p:nvPr>
        </p:nvSpPr>
        <p:spPr>
          <a:xfrm>
            <a:off x="19078575" y="2528117"/>
            <a:ext cx="3295497" cy="134456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49" name="Immagine"/>
          <p:cNvSpPr>
            <a:spLocks noGrp="1"/>
          </p:cNvSpPr>
          <p:nvPr>
            <p:ph type="pic" sz="quarter" idx="27"/>
          </p:nvPr>
        </p:nvSpPr>
        <p:spPr>
          <a:xfrm>
            <a:off x="2009775" y="4356917"/>
            <a:ext cx="3295497" cy="134456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50" name="Immagine"/>
          <p:cNvSpPr>
            <a:spLocks noGrp="1"/>
          </p:cNvSpPr>
          <p:nvPr>
            <p:ph type="pic" sz="quarter" idx="28"/>
          </p:nvPr>
        </p:nvSpPr>
        <p:spPr>
          <a:xfrm>
            <a:off x="6276975" y="4356917"/>
            <a:ext cx="3295497" cy="134456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51" name="Immagine"/>
          <p:cNvSpPr>
            <a:spLocks noGrp="1"/>
          </p:cNvSpPr>
          <p:nvPr>
            <p:ph type="pic" sz="quarter" idx="29"/>
          </p:nvPr>
        </p:nvSpPr>
        <p:spPr>
          <a:xfrm>
            <a:off x="10544175" y="4356917"/>
            <a:ext cx="3295497" cy="134456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52" name="Immagine"/>
          <p:cNvSpPr>
            <a:spLocks noGrp="1"/>
          </p:cNvSpPr>
          <p:nvPr>
            <p:ph type="pic" sz="quarter" idx="30"/>
          </p:nvPr>
        </p:nvSpPr>
        <p:spPr>
          <a:xfrm>
            <a:off x="14811375" y="4356917"/>
            <a:ext cx="3295497" cy="134456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53" name="Immagine"/>
          <p:cNvSpPr>
            <a:spLocks noGrp="1"/>
          </p:cNvSpPr>
          <p:nvPr>
            <p:ph type="pic" sz="quarter" idx="31"/>
          </p:nvPr>
        </p:nvSpPr>
        <p:spPr>
          <a:xfrm>
            <a:off x="19078575" y="4356917"/>
            <a:ext cx="3295497" cy="134456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54" name="Immagine"/>
          <p:cNvSpPr>
            <a:spLocks noGrp="1"/>
          </p:cNvSpPr>
          <p:nvPr>
            <p:ph type="pic" sz="quarter" idx="32"/>
          </p:nvPr>
        </p:nvSpPr>
        <p:spPr>
          <a:xfrm>
            <a:off x="2009775" y="6185717"/>
            <a:ext cx="3295497" cy="134456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55" name="Immagine"/>
          <p:cNvSpPr>
            <a:spLocks noGrp="1"/>
          </p:cNvSpPr>
          <p:nvPr>
            <p:ph type="pic" sz="quarter" idx="33"/>
          </p:nvPr>
        </p:nvSpPr>
        <p:spPr>
          <a:xfrm>
            <a:off x="6276975" y="6185717"/>
            <a:ext cx="3295497" cy="134456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56" name="Immagine"/>
          <p:cNvSpPr>
            <a:spLocks noGrp="1"/>
          </p:cNvSpPr>
          <p:nvPr>
            <p:ph type="pic" sz="quarter" idx="34"/>
          </p:nvPr>
        </p:nvSpPr>
        <p:spPr>
          <a:xfrm>
            <a:off x="10544175" y="6185717"/>
            <a:ext cx="3295497" cy="134456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57" name="Immagine"/>
          <p:cNvSpPr>
            <a:spLocks noGrp="1"/>
          </p:cNvSpPr>
          <p:nvPr>
            <p:ph type="pic" sz="quarter" idx="35"/>
          </p:nvPr>
        </p:nvSpPr>
        <p:spPr>
          <a:xfrm>
            <a:off x="14811375" y="6185717"/>
            <a:ext cx="3295497" cy="134456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58" name="Immagine"/>
          <p:cNvSpPr>
            <a:spLocks noGrp="1"/>
          </p:cNvSpPr>
          <p:nvPr>
            <p:ph type="pic" sz="quarter" idx="36"/>
          </p:nvPr>
        </p:nvSpPr>
        <p:spPr>
          <a:xfrm>
            <a:off x="19078575" y="6185717"/>
            <a:ext cx="3295497" cy="134456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59" name="Immagine"/>
          <p:cNvSpPr>
            <a:spLocks noGrp="1"/>
          </p:cNvSpPr>
          <p:nvPr>
            <p:ph type="pic" sz="quarter" idx="37"/>
          </p:nvPr>
        </p:nvSpPr>
        <p:spPr>
          <a:xfrm>
            <a:off x="2009775" y="8014517"/>
            <a:ext cx="3295497" cy="134456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60" name="Immagine"/>
          <p:cNvSpPr>
            <a:spLocks noGrp="1"/>
          </p:cNvSpPr>
          <p:nvPr>
            <p:ph type="pic" sz="quarter" idx="38"/>
          </p:nvPr>
        </p:nvSpPr>
        <p:spPr>
          <a:xfrm>
            <a:off x="6276975" y="8014517"/>
            <a:ext cx="3295497" cy="134456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61" name="Immagine"/>
          <p:cNvSpPr>
            <a:spLocks noGrp="1"/>
          </p:cNvSpPr>
          <p:nvPr>
            <p:ph type="pic" sz="quarter" idx="39"/>
          </p:nvPr>
        </p:nvSpPr>
        <p:spPr>
          <a:xfrm>
            <a:off x="10544175" y="8014517"/>
            <a:ext cx="3295497" cy="134456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62" name="Immagine"/>
          <p:cNvSpPr>
            <a:spLocks noGrp="1"/>
          </p:cNvSpPr>
          <p:nvPr>
            <p:ph type="pic" sz="quarter" idx="40"/>
          </p:nvPr>
        </p:nvSpPr>
        <p:spPr>
          <a:xfrm>
            <a:off x="14811375" y="8014517"/>
            <a:ext cx="3295497" cy="134456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63" name="Immagine"/>
          <p:cNvSpPr>
            <a:spLocks noGrp="1"/>
          </p:cNvSpPr>
          <p:nvPr>
            <p:ph type="pic" sz="quarter" idx="41"/>
          </p:nvPr>
        </p:nvSpPr>
        <p:spPr>
          <a:xfrm>
            <a:off x="19078575" y="8014517"/>
            <a:ext cx="3295497" cy="134456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64" name="Immagine"/>
          <p:cNvSpPr>
            <a:spLocks noGrp="1"/>
          </p:cNvSpPr>
          <p:nvPr>
            <p:ph type="pic" sz="quarter" idx="42"/>
          </p:nvPr>
        </p:nvSpPr>
        <p:spPr>
          <a:xfrm>
            <a:off x="2009775" y="9843317"/>
            <a:ext cx="3295497" cy="134456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65" name="Immagine"/>
          <p:cNvSpPr>
            <a:spLocks noGrp="1"/>
          </p:cNvSpPr>
          <p:nvPr>
            <p:ph type="pic" sz="quarter" idx="43"/>
          </p:nvPr>
        </p:nvSpPr>
        <p:spPr>
          <a:xfrm>
            <a:off x="6276975" y="9843317"/>
            <a:ext cx="3295497" cy="134456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66" name="Immagine"/>
          <p:cNvSpPr>
            <a:spLocks noGrp="1"/>
          </p:cNvSpPr>
          <p:nvPr>
            <p:ph type="pic" sz="quarter" idx="44"/>
          </p:nvPr>
        </p:nvSpPr>
        <p:spPr>
          <a:xfrm>
            <a:off x="10544175" y="9843317"/>
            <a:ext cx="3295497" cy="134456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67" name="Immagine"/>
          <p:cNvSpPr>
            <a:spLocks noGrp="1"/>
          </p:cNvSpPr>
          <p:nvPr>
            <p:ph type="pic" sz="quarter" idx="45"/>
          </p:nvPr>
        </p:nvSpPr>
        <p:spPr>
          <a:xfrm>
            <a:off x="14811375" y="9843317"/>
            <a:ext cx="3295497" cy="134456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68" name="Immagine"/>
          <p:cNvSpPr>
            <a:spLocks noGrp="1"/>
          </p:cNvSpPr>
          <p:nvPr>
            <p:ph type="pic" sz="quarter" idx="46"/>
          </p:nvPr>
        </p:nvSpPr>
        <p:spPr>
          <a:xfrm>
            <a:off x="19078575" y="9843317"/>
            <a:ext cx="3295497" cy="134456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pic>
        <p:nvPicPr>
          <p:cNvPr id="169" name="Immagine" descr="Immagin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624" y="12583086"/>
            <a:ext cx="1276748" cy="40117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RIngraziamenti e contatti 2">
    <p:bg>
      <p:bgPr>
        <a:solidFill>
          <a:srgbClr val="54071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" name="Immagine" descr="Immagine"/>
          <p:cNvPicPr>
            <a:picLocks noChangeAspect="1"/>
          </p:cNvPicPr>
          <p:nvPr/>
        </p:nvPicPr>
        <p:blipFill>
          <a:blip r:embed="rId2">
            <a:alphaModFix amt="19800"/>
          </a:blip>
          <a:stretch>
            <a:fillRect/>
          </a:stretch>
        </p:blipFill>
        <p:spPr>
          <a:xfrm>
            <a:off x="-3212722" y="847899"/>
            <a:ext cx="32258100" cy="32242740"/>
          </a:xfrm>
          <a:prstGeom prst="rect">
            <a:avLst/>
          </a:prstGeom>
          <a:ln w="12700">
            <a:miter lim="400000"/>
          </a:ln>
        </p:spPr>
      </p:pic>
      <p:sp>
        <p:nvSpPr>
          <p:cNvPr id="187" name="Viale Monte Nero 17, Milano +02 80511 31 contact@eligovote.com…"/>
          <p:cNvSpPr txBox="1">
            <a:spLocks noGrp="1"/>
          </p:cNvSpPr>
          <p:nvPr>
            <p:ph type="body" sz="quarter" idx="21"/>
          </p:nvPr>
        </p:nvSpPr>
        <p:spPr>
          <a:xfrm>
            <a:off x="728520" y="10673395"/>
            <a:ext cx="7953640" cy="2456816"/>
          </a:xfrm>
          <a:prstGeom prst="rect">
            <a:avLst/>
          </a:prstGeom>
        </p:spPr>
        <p:txBody>
          <a:bodyPr anchor="ctr">
            <a:spAutoFit/>
          </a:bodyPr>
          <a:lstStyle/>
          <a:p>
            <a:pPr marL="0" indent="0">
              <a:buSzTx/>
              <a:buNone/>
              <a:defRPr sz="2200">
                <a:solidFill>
                  <a:srgbClr val="FFFFFF"/>
                </a:solidFill>
              </a:defRPr>
            </a:pPr>
            <a:r>
              <a:t>Viale Monte Nero 17, Milano</a:t>
            </a:r>
            <a:br/>
            <a:r>
              <a:rPr u="sng">
                <a:latin typeface="Roboto"/>
                <a:ea typeface="Roboto"/>
                <a:cs typeface="Roboto"/>
                <a:sym typeface="Roboto"/>
                <a:hlinkClick r:id="rId3"/>
              </a:rPr>
              <a:t>+02 80511 31</a:t>
            </a:r>
            <a:br>
              <a:rPr u="sng"/>
            </a:br>
            <a:r>
              <a:rPr u="sng">
                <a:latin typeface="Roboto"/>
                <a:ea typeface="Roboto"/>
                <a:cs typeface="Roboto"/>
                <a:sym typeface="Roboto"/>
                <a:hlinkClick r:id="rId4"/>
              </a:rPr>
              <a:t>contact@eligovote.com</a:t>
            </a:r>
          </a:p>
          <a:p>
            <a:pPr marL="0" indent="0">
              <a:buSzTx/>
              <a:buNone/>
              <a:defRPr sz="2200">
                <a:solidFill>
                  <a:srgbClr val="FFFFFF"/>
                </a:solidFill>
              </a:defRPr>
            </a:pPr>
            <a:r>
              <a:t>Copyright © 2024 ELIGO | ID Technology S.r.l. </a:t>
            </a:r>
            <a:br/>
            <a:r>
              <a:t>P.IVA: 11240660156</a:t>
            </a:r>
          </a:p>
        </p:txBody>
      </p:sp>
      <p:pic>
        <p:nvPicPr>
          <p:cNvPr id="188" name="Immagine" descr="Immagin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3895" y="9083462"/>
            <a:ext cx="3578282" cy="1124354"/>
          </a:xfrm>
          <a:prstGeom prst="rect">
            <a:avLst/>
          </a:prstGeom>
          <a:ln w="12700">
            <a:miter lim="400000"/>
          </a:ln>
        </p:spPr>
      </p:pic>
      <p:sp>
        <p:nvSpPr>
          <p:cNvPr id="189" name="Nome Cognome Job title +39 0123456789 nome@mail.com"/>
          <p:cNvSpPr txBox="1">
            <a:spLocks noGrp="1"/>
          </p:cNvSpPr>
          <p:nvPr>
            <p:ph type="body" sz="quarter" idx="22"/>
          </p:nvPr>
        </p:nvSpPr>
        <p:spPr>
          <a:xfrm>
            <a:off x="753665" y="778668"/>
            <a:ext cx="3333057" cy="2744789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None/>
              <a:defRPr sz="2400">
                <a:solidFill>
                  <a:srgbClr val="FFFFFF"/>
                </a:solidFill>
              </a:defRPr>
            </a:pPr>
            <a:r>
              <a:t>Nome Cognome</a:t>
            </a:r>
            <a:br/>
            <a:r>
              <a:rPr>
                <a:solidFill>
                  <a:srgbClr val="DA4141"/>
                </a:solidFill>
                <a:latin typeface="Aspekta 400"/>
                <a:ea typeface="Aspekta 400"/>
                <a:cs typeface="Aspekta 400"/>
                <a:sym typeface="Aspekta 700"/>
              </a:rPr>
              <a:t>Job title</a:t>
            </a:r>
            <a:br>
              <a:rPr>
                <a:solidFill>
                  <a:srgbClr val="DA4141"/>
                </a:solidFill>
                <a:latin typeface="Aspekta 400"/>
                <a:ea typeface="Aspekta 400"/>
                <a:cs typeface="Aspekta 400"/>
                <a:sym typeface="Aspekta 700"/>
              </a:rPr>
            </a:br>
            <a:r>
              <a:rPr u="sng">
                <a:latin typeface="Roboto"/>
                <a:ea typeface="Roboto"/>
                <a:cs typeface="Roboto"/>
                <a:sym typeface="Roboto"/>
                <a:hlinkClick r:id="rId3"/>
              </a:rPr>
              <a:t>+39 0123456789</a:t>
            </a:r>
            <a:br/>
            <a:r>
              <a:t>nome@mail.com</a:t>
            </a:r>
          </a:p>
        </p:txBody>
      </p:sp>
      <p:sp>
        <p:nvSpPr>
          <p:cNvPr id="190" name="Nome Cognome Job title +39 0123456789 nome@mail.com"/>
          <p:cNvSpPr txBox="1">
            <a:spLocks noGrp="1"/>
          </p:cNvSpPr>
          <p:nvPr>
            <p:ph type="body" sz="quarter" idx="23"/>
          </p:nvPr>
        </p:nvSpPr>
        <p:spPr>
          <a:xfrm>
            <a:off x="4716065" y="778668"/>
            <a:ext cx="3333057" cy="2744789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None/>
              <a:defRPr sz="2400">
                <a:solidFill>
                  <a:srgbClr val="FFFFFF"/>
                </a:solidFill>
              </a:defRPr>
            </a:pPr>
            <a:r>
              <a:t>Nome Cognome</a:t>
            </a:r>
            <a:br/>
            <a:r>
              <a:rPr>
                <a:solidFill>
                  <a:srgbClr val="DA4141"/>
                </a:solidFill>
                <a:latin typeface="Aspekta 400"/>
                <a:ea typeface="Aspekta 400"/>
                <a:cs typeface="Aspekta 400"/>
                <a:sym typeface="Aspekta 700"/>
              </a:rPr>
              <a:t>Job title</a:t>
            </a:r>
            <a:br>
              <a:rPr>
                <a:solidFill>
                  <a:srgbClr val="DA4141"/>
                </a:solidFill>
                <a:latin typeface="Aspekta 400"/>
                <a:ea typeface="Aspekta 400"/>
                <a:cs typeface="Aspekta 400"/>
                <a:sym typeface="Aspekta 700"/>
              </a:rPr>
            </a:br>
            <a:r>
              <a:rPr u="sng">
                <a:latin typeface="Roboto"/>
                <a:ea typeface="Roboto"/>
                <a:cs typeface="Roboto"/>
                <a:sym typeface="Roboto"/>
                <a:hlinkClick r:id="rId3"/>
              </a:rPr>
              <a:t>+39 0123456789</a:t>
            </a:r>
            <a:br/>
            <a:r>
              <a:t>nome@mail.com</a:t>
            </a:r>
          </a:p>
        </p:txBody>
      </p:sp>
      <p:sp>
        <p:nvSpPr>
          <p:cNvPr id="191" name="Nome Cognome Job title +39 0123456789 nome@mail.com"/>
          <p:cNvSpPr txBox="1">
            <a:spLocks noGrp="1"/>
          </p:cNvSpPr>
          <p:nvPr>
            <p:ph type="body" sz="quarter" idx="24"/>
          </p:nvPr>
        </p:nvSpPr>
        <p:spPr>
          <a:xfrm>
            <a:off x="8678465" y="778668"/>
            <a:ext cx="3333057" cy="2744789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None/>
              <a:defRPr sz="2400">
                <a:solidFill>
                  <a:srgbClr val="FFFFFF"/>
                </a:solidFill>
              </a:defRPr>
            </a:pPr>
            <a:r>
              <a:t>Nome Cognome</a:t>
            </a:r>
            <a:br/>
            <a:r>
              <a:rPr>
                <a:solidFill>
                  <a:srgbClr val="DA4141"/>
                </a:solidFill>
                <a:latin typeface="Aspekta 400"/>
                <a:ea typeface="Aspekta 400"/>
                <a:cs typeface="Aspekta 400"/>
                <a:sym typeface="Aspekta 700"/>
              </a:rPr>
              <a:t>Job title</a:t>
            </a:r>
            <a:br>
              <a:rPr>
                <a:solidFill>
                  <a:srgbClr val="DA4141"/>
                </a:solidFill>
                <a:latin typeface="Aspekta 400"/>
                <a:ea typeface="Aspekta 400"/>
                <a:cs typeface="Aspekta 400"/>
                <a:sym typeface="Aspekta 700"/>
              </a:rPr>
            </a:br>
            <a:r>
              <a:rPr u="sng">
                <a:latin typeface="Roboto"/>
                <a:ea typeface="Roboto"/>
                <a:cs typeface="Roboto"/>
                <a:sym typeface="Roboto"/>
                <a:hlinkClick r:id="rId3"/>
              </a:rPr>
              <a:t>+39 0123456789</a:t>
            </a:r>
            <a:br/>
            <a:r>
              <a:t>nome@mail.com</a:t>
            </a:r>
          </a:p>
        </p:txBody>
      </p:sp>
      <p:sp>
        <p:nvSpPr>
          <p:cNvPr id="192" name="Nome Cognome Job title +39 0123456789 nome@mail.com"/>
          <p:cNvSpPr txBox="1">
            <a:spLocks noGrp="1"/>
          </p:cNvSpPr>
          <p:nvPr>
            <p:ph type="body" sz="quarter" idx="25"/>
          </p:nvPr>
        </p:nvSpPr>
        <p:spPr>
          <a:xfrm>
            <a:off x="12640865" y="778668"/>
            <a:ext cx="3333057" cy="2744789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None/>
              <a:defRPr sz="2400">
                <a:solidFill>
                  <a:srgbClr val="FFFFFF"/>
                </a:solidFill>
              </a:defRPr>
            </a:pPr>
            <a:r>
              <a:t>Nome Cognome</a:t>
            </a:r>
            <a:br/>
            <a:r>
              <a:rPr>
                <a:solidFill>
                  <a:srgbClr val="DA4141"/>
                </a:solidFill>
                <a:latin typeface="Aspekta 400"/>
                <a:ea typeface="Aspekta 400"/>
                <a:cs typeface="Aspekta 400"/>
                <a:sym typeface="Aspekta 700"/>
              </a:rPr>
              <a:t>Job title</a:t>
            </a:r>
            <a:br>
              <a:rPr>
                <a:solidFill>
                  <a:srgbClr val="DA4141"/>
                </a:solidFill>
                <a:latin typeface="Aspekta 400"/>
                <a:ea typeface="Aspekta 400"/>
                <a:cs typeface="Aspekta 400"/>
                <a:sym typeface="Aspekta 700"/>
              </a:rPr>
            </a:br>
            <a:r>
              <a:rPr u="sng">
                <a:latin typeface="Roboto"/>
                <a:ea typeface="Roboto"/>
                <a:cs typeface="Roboto"/>
                <a:sym typeface="Roboto"/>
                <a:hlinkClick r:id="rId3"/>
              </a:rPr>
              <a:t>+39 0123456789</a:t>
            </a:r>
            <a:br/>
            <a:r>
              <a:t>nome@mail.com</a:t>
            </a:r>
          </a:p>
        </p:txBody>
      </p:sp>
      <p:sp>
        <p:nvSpPr>
          <p:cNvPr id="193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23263910" y="12630396"/>
            <a:ext cx="383491" cy="473076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DDD1B7"/>
                </a:solidFill>
                <a:latin typeface="Aspekta 500"/>
                <a:ea typeface="Aspekta 500"/>
                <a:cs typeface="Aspekta 500"/>
                <a:sym typeface="Aspekta 500"/>
              </a:defRPr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Elenco icon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23263910" y="12630396"/>
            <a:ext cx="383491" cy="473076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DDD1B7"/>
                </a:solidFill>
                <a:latin typeface="Aspekta 500"/>
                <a:ea typeface="Aspekta 500"/>
                <a:cs typeface="Aspekta 500"/>
                <a:sym typeface="Aspekta 500"/>
              </a:defRPr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  <p:sp>
        <p:nvSpPr>
          <p:cNvPr id="201" name="Risorsa 2@2x-100.jpg"/>
          <p:cNvSpPr>
            <a:spLocks noGrp="1"/>
          </p:cNvSpPr>
          <p:nvPr>
            <p:ph type="pic" sz="quarter" idx="21"/>
          </p:nvPr>
        </p:nvSpPr>
        <p:spPr>
          <a:xfrm>
            <a:off x="13763947" y="2113039"/>
            <a:ext cx="1646735" cy="164673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02" name="Caratteristica"/>
          <p:cNvSpPr txBox="1">
            <a:spLocks noGrp="1"/>
          </p:cNvSpPr>
          <p:nvPr>
            <p:ph type="body" sz="quarter" idx="22"/>
          </p:nvPr>
        </p:nvSpPr>
        <p:spPr>
          <a:xfrm>
            <a:off x="11734296" y="3845109"/>
            <a:ext cx="5706037" cy="62547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algn="ctr">
              <a:buSzTx/>
              <a:buNone/>
              <a:defRPr>
                <a:solidFill>
                  <a:srgbClr val="DA4141"/>
                </a:solidFill>
                <a:latin typeface="+mn-lt"/>
                <a:ea typeface="+mn-ea"/>
                <a:cs typeface="+mn-cs"/>
                <a:sym typeface="Aspekta 600"/>
              </a:defRPr>
            </a:lvl1pPr>
          </a:lstStyle>
          <a:p>
            <a:r>
              <a:t>Caratteristica</a:t>
            </a:r>
          </a:p>
        </p:txBody>
      </p:sp>
      <p:sp>
        <p:nvSpPr>
          <p:cNvPr id="203" name="Breve descrizione della caratteristica, breve descrizione della caratteristica."/>
          <p:cNvSpPr txBox="1">
            <a:spLocks noGrp="1"/>
          </p:cNvSpPr>
          <p:nvPr>
            <p:ph type="body" sz="quarter" idx="23"/>
          </p:nvPr>
        </p:nvSpPr>
        <p:spPr>
          <a:xfrm>
            <a:off x="12123581" y="4644821"/>
            <a:ext cx="4927467" cy="149415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algn="ctr">
              <a:buSzTx/>
              <a:buNone/>
            </a:lvl1pPr>
          </a:lstStyle>
          <a:p>
            <a:r>
              <a:t>Breve descrizione della caratteristica, breve descrizione della caratteristica.</a:t>
            </a:r>
          </a:p>
        </p:txBody>
      </p:sp>
      <p:sp>
        <p:nvSpPr>
          <p:cNvPr id="204" name="Risorsa 4@2x.png"/>
          <p:cNvSpPr>
            <a:spLocks noGrp="1"/>
          </p:cNvSpPr>
          <p:nvPr>
            <p:ph type="pic" sz="quarter" idx="24"/>
          </p:nvPr>
        </p:nvSpPr>
        <p:spPr>
          <a:xfrm>
            <a:off x="19786761" y="2113039"/>
            <a:ext cx="1666108" cy="164673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05" name="Caratteristica"/>
          <p:cNvSpPr txBox="1">
            <a:spLocks noGrp="1"/>
          </p:cNvSpPr>
          <p:nvPr>
            <p:ph type="body" sz="quarter" idx="25"/>
          </p:nvPr>
        </p:nvSpPr>
        <p:spPr>
          <a:xfrm>
            <a:off x="17794430" y="3845109"/>
            <a:ext cx="5650771" cy="62547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algn="ctr">
              <a:buSzTx/>
              <a:buNone/>
              <a:defRPr>
                <a:solidFill>
                  <a:srgbClr val="DA4141"/>
                </a:solidFill>
                <a:latin typeface="+mn-lt"/>
                <a:ea typeface="+mn-ea"/>
                <a:cs typeface="+mn-cs"/>
                <a:sym typeface="Aspekta 600"/>
              </a:defRPr>
            </a:lvl1pPr>
          </a:lstStyle>
          <a:p>
            <a:r>
              <a:t>Caratteristica</a:t>
            </a:r>
          </a:p>
        </p:txBody>
      </p:sp>
      <p:sp>
        <p:nvSpPr>
          <p:cNvPr id="206" name="Risorsa 3@2x.png"/>
          <p:cNvSpPr>
            <a:spLocks noGrp="1"/>
          </p:cNvSpPr>
          <p:nvPr>
            <p:ph type="pic" sz="quarter" idx="26"/>
          </p:nvPr>
        </p:nvSpPr>
        <p:spPr>
          <a:xfrm>
            <a:off x="13750131" y="7492279"/>
            <a:ext cx="1646734" cy="164673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07" name="Caratteristica"/>
          <p:cNvSpPr txBox="1">
            <a:spLocks noGrp="1"/>
          </p:cNvSpPr>
          <p:nvPr>
            <p:ph type="body" sz="quarter" idx="27"/>
          </p:nvPr>
        </p:nvSpPr>
        <p:spPr>
          <a:xfrm>
            <a:off x="11720480" y="9224349"/>
            <a:ext cx="5706037" cy="62547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algn="ctr">
              <a:buSzTx/>
              <a:buNone/>
              <a:defRPr>
                <a:solidFill>
                  <a:srgbClr val="DA4141"/>
                </a:solidFill>
                <a:latin typeface="+mn-lt"/>
                <a:ea typeface="+mn-ea"/>
                <a:cs typeface="+mn-cs"/>
                <a:sym typeface="Aspekta 600"/>
              </a:defRPr>
            </a:lvl1pPr>
          </a:lstStyle>
          <a:p>
            <a:r>
              <a:t>Caratteristica</a:t>
            </a:r>
          </a:p>
        </p:txBody>
      </p:sp>
      <p:sp>
        <p:nvSpPr>
          <p:cNvPr id="208" name="Breve descrizione della caratteristica, breve descrizione della caratteristica."/>
          <p:cNvSpPr txBox="1">
            <a:spLocks noGrp="1"/>
          </p:cNvSpPr>
          <p:nvPr>
            <p:ph type="body" sz="quarter" idx="28"/>
          </p:nvPr>
        </p:nvSpPr>
        <p:spPr>
          <a:xfrm>
            <a:off x="12091609" y="10024061"/>
            <a:ext cx="4963780" cy="149415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algn="ctr">
              <a:buSzTx/>
              <a:buNone/>
            </a:lvl1pPr>
          </a:lstStyle>
          <a:p>
            <a:r>
              <a:t>Breve descrizione della caratteristica, breve descrizione della caratteristica.</a:t>
            </a:r>
          </a:p>
        </p:txBody>
      </p:sp>
      <p:sp>
        <p:nvSpPr>
          <p:cNvPr id="209" name="Risorsa 5@2x.png"/>
          <p:cNvSpPr>
            <a:spLocks noGrp="1"/>
          </p:cNvSpPr>
          <p:nvPr>
            <p:ph type="pic" sz="quarter" idx="29"/>
          </p:nvPr>
        </p:nvSpPr>
        <p:spPr>
          <a:xfrm>
            <a:off x="19782631" y="7492279"/>
            <a:ext cx="1646734" cy="164673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10" name="Caratteristica"/>
          <p:cNvSpPr txBox="1">
            <a:spLocks noGrp="1"/>
          </p:cNvSpPr>
          <p:nvPr>
            <p:ph type="body" sz="quarter" idx="30"/>
          </p:nvPr>
        </p:nvSpPr>
        <p:spPr>
          <a:xfrm>
            <a:off x="17784681" y="9224349"/>
            <a:ext cx="5642636" cy="62547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algn="ctr">
              <a:buSzTx/>
              <a:buNone/>
              <a:defRPr>
                <a:solidFill>
                  <a:srgbClr val="DA4141"/>
                </a:solidFill>
                <a:latin typeface="+mn-lt"/>
                <a:ea typeface="+mn-ea"/>
                <a:cs typeface="+mn-cs"/>
                <a:sym typeface="Aspekta 600"/>
              </a:defRPr>
            </a:lvl1pPr>
          </a:lstStyle>
          <a:p>
            <a:r>
              <a:t>Caratteristica</a:t>
            </a:r>
          </a:p>
        </p:txBody>
      </p:sp>
      <p:sp>
        <p:nvSpPr>
          <p:cNvPr id="211" name="Linea"/>
          <p:cNvSpPr/>
          <p:nvPr/>
        </p:nvSpPr>
        <p:spPr>
          <a:xfrm flipH="1" flipV="1">
            <a:off x="17584092" y="1797396"/>
            <a:ext cx="38945" cy="10121207"/>
          </a:xfrm>
          <a:prstGeom prst="line">
            <a:avLst/>
          </a:prstGeom>
          <a:ln w="25400">
            <a:solidFill>
              <a:srgbClr val="D5D5D5"/>
            </a:solidFill>
            <a:miter lim="400000"/>
          </a:ln>
        </p:spPr>
        <p:txBody>
          <a:bodyPr lIns="71437" tIns="71437" rIns="71437" bIns="71437" anchor="ctr"/>
          <a:lstStyle/>
          <a:p>
            <a:endParaRPr/>
          </a:p>
        </p:txBody>
      </p:sp>
      <p:sp>
        <p:nvSpPr>
          <p:cNvPr id="212" name="Linea"/>
          <p:cNvSpPr/>
          <p:nvPr/>
        </p:nvSpPr>
        <p:spPr>
          <a:xfrm>
            <a:off x="11580497" y="6858000"/>
            <a:ext cx="12046136" cy="0"/>
          </a:xfrm>
          <a:prstGeom prst="line">
            <a:avLst/>
          </a:prstGeom>
          <a:ln w="25400">
            <a:solidFill>
              <a:srgbClr val="D5D5D5"/>
            </a:solidFill>
            <a:miter lim="400000"/>
          </a:ln>
        </p:spPr>
        <p:txBody>
          <a:bodyPr lIns="71437" tIns="71437" rIns="71437" bIns="71437" anchor="ctr"/>
          <a:lstStyle/>
          <a:p>
            <a:endParaRPr/>
          </a:p>
        </p:txBody>
      </p:sp>
      <p:sp>
        <p:nvSpPr>
          <p:cNvPr id="213" name="Breve descrizione della caratteristica, breve descrizione della caratteristica."/>
          <p:cNvSpPr txBox="1">
            <a:spLocks noGrp="1"/>
          </p:cNvSpPr>
          <p:nvPr>
            <p:ph type="body" sz="quarter" idx="31"/>
          </p:nvPr>
        </p:nvSpPr>
        <p:spPr>
          <a:xfrm>
            <a:off x="18156031" y="4644821"/>
            <a:ext cx="4927467" cy="149415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algn="ctr">
              <a:buSzTx/>
              <a:buNone/>
            </a:lvl1pPr>
          </a:lstStyle>
          <a:p>
            <a:r>
              <a:t>Breve descrizione della caratteristica, breve descrizione della caratteristica.</a:t>
            </a:r>
          </a:p>
        </p:txBody>
      </p:sp>
      <p:sp>
        <p:nvSpPr>
          <p:cNvPr id="214" name="Breve descrizione della caratteristica, breve descrizione della caratteristica."/>
          <p:cNvSpPr txBox="1">
            <a:spLocks noGrp="1"/>
          </p:cNvSpPr>
          <p:nvPr>
            <p:ph type="body" sz="quarter" idx="32"/>
          </p:nvPr>
        </p:nvSpPr>
        <p:spPr>
          <a:xfrm>
            <a:off x="18124059" y="10024061"/>
            <a:ext cx="4963780" cy="149415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algn="ctr">
              <a:buSzTx/>
              <a:buNone/>
            </a:lvl1pPr>
          </a:lstStyle>
          <a:p>
            <a:r>
              <a:t>Breve descrizione della caratteristica, breve descrizione della caratteristica.</a:t>
            </a:r>
          </a:p>
        </p:txBody>
      </p:sp>
      <p:sp>
        <p:nvSpPr>
          <p:cNvPr id="215" name="Intestazione"/>
          <p:cNvSpPr txBox="1">
            <a:spLocks noGrp="1"/>
          </p:cNvSpPr>
          <p:nvPr>
            <p:ph type="body" sz="quarter" idx="33"/>
          </p:nvPr>
        </p:nvSpPr>
        <p:spPr>
          <a:xfrm>
            <a:off x="771453" y="1692535"/>
            <a:ext cx="3715625" cy="708453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2000" cap="all">
                <a:solidFill>
                  <a:srgbClr val="DA4141"/>
                </a:solidFill>
                <a:latin typeface="Aspekta 400"/>
                <a:ea typeface="Aspekta 400"/>
                <a:cs typeface="Aspekta 400"/>
                <a:sym typeface="Aspekta 700"/>
              </a:defRPr>
            </a:lvl1pPr>
          </a:lstStyle>
          <a:p>
            <a:r>
              <a:t>Intestazione</a:t>
            </a:r>
          </a:p>
        </p:txBody>
      </p:sp>
      <p:sp>
        <p:nvSpPr>
          <p:cNvPr id="216" name="Questo è un titolo, questo è un titolo."/>
          <p:cNvSpPr txBox="1">
            <a:spLocks noGrp="1"/>
          </p:cNvSpPr>
          <p:nvPr>
            <p:ph type="body" sz="quarter" idx="34"/>
          </p:nvPr>
        </p:nvSpPr>
        <p:spPr>
          <a:xfrm>
            <a:off x="771453" y="2166970"/>
            <a:ext cx="10690703" cy="295642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70000"/>
              </a:lnSpc>
              <a:spcBef>
                <a:spcPts val="0"/>
              </a:spcBef>
              <a:buSzTx/>
              <a:buNone/>
              <a:defRPr sz="8400" spc="-168">
                <a:solidFill>
                  <a:srgbClr val="473E31"/>
                </a:solidFill>
                <a:latin typeface="+mn-lt"/>
                <a:ea typeface="+mn-ea"/>
                <a:cs typeface="+mn-cs"/>
                <a:sym typeface="Aspekta 600"/>
              </a:defRPr>
            </a:lvl1pPr>
          </a:lstStyle>
          <a:p>
            <a:r>
              <a:t>Questo è un titolo, questo è un titolo.</a:t>
            </a:r>
          </a:p>
        </p:txBody>
      </p:sp>
      <p:sp>
        <p:nvSpPr>
          <p:cNvPr id="217" name="Descrizione dell’argomento di cui si sta parlando, descrizione dell’argomento di cui si sta parlando, descrizione dell’argomento di cui si sta parlando, descrizione dell’argomento di cui si sta parlando,"/>
          <p:cNvSpPr txBox="1">
            <a:spLocks noGrp="1"/>
          </p:cNvSpPr>
          <p:nvPr>
            <p:ph type="body" sz="quarter" idx="35"/>
          </p:nvPr>
        </p:nvSpPr>
        <p:spPr>
          <a:xfrm>
            <a:off x="744672" y="5205204"/>
            <a:ext cx="10744265" cy="1494156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SzTx/>
              <a:buNone/>
            </a:lvl1pPr>
          </a:lstStyle>
          <a:p>
            <a:r>
              <a:t>Descrizione dell’argomento di cui si sta parlando, descrizione dell’argomento di cui si sta parlando, descrizione dell’argomento di cui si sta parlando, descrizione dell’argomento di cui si sta parlando, </a:t>
            </a:r>
          </a:p>
        </p:txBody>
      </p:sp>
      <p:pic>
        <p:nvPicPr>
          <p:cNvPr id="218" name="Immagine" descr="Immagin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624" y="12583086"/>
            <a:ext cx="1276748" cy="40117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Elenco icone 3 cop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23263910" y="12630396"/>
            <a:ext cx="383491" cy="473076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DDD1B7"/>
                </a:solidFill>
                <a:latin typeface="Aspekta 500"/>
                <a:ea typeface="Aspekta 500"/>
                <a:cs typeface="Aspekta 500"/>
                <a:sym typeface="Aspekta 500"/>
              </a:defRPr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  <p:sp>
        <p:nvSpPr>
          <p:cNvPr id="226" name="Risorsa 17@2x.png"/>
          <p:cNvSpPr>
            <a:spLocks noGrp="1"/>
          </p:cNvSpPr>
          <p:nvPr>
            <p:ph type="pic" sz="quarter" idx="21"/>
          </p:nvPr>
        </p:nvSpPr>
        <p:spPr>
          <a:xfrm>
            <a:off x="772328" y="7167345"/>
            <a:ext cx="1646735" cy="165415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27" name="Caratteristica"/>
          <p:cNvSpPr txBox="1">
            <a:spLocks noGrp="1"/>
          </p:cNvSpPr>
          <p:nvPr>
            <p:ph type="body" sz="quarter" idx="22"/>
          </p:nvPr>
        </p:nvSpPr>
        <p:spPr>
          <a:xfrm>
            <a:off x="772328" y="8903124"/>
            <a:ext cx="4927467" cy="62547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>
              <a:buSzTx/>
              <a:buNone/>
              <a:defRPr>
                <a:solidFill>
                  <a:srgbClr val="DA4141"/>
                </a:solidFill>
                <a:latin typeface="+mn-lt"/>
                <a:ea typeface="+mn-ea"/>
                <a:cs typeface="+mn-cs"/>
                <a:sym typeface="Aspekta 600"/>
              </a:defRPr>
            </a:lvl1pPr>
          </a:lstStyle>
          <a:p>
            <a:r>
              <a:t>Caratteristica</a:t>
            </a:r>
          </a:p>
        </p:txBody>
      </p:sp>
      <p:sp>
        <p:nvSpPr>
          <p:cNvPr id="228" name="Breve descrizione della caratteristica, breve descrizione della caratteristica."/>
          <p:cNvSpPr txBox="1">
            <a:spLocks noGrp="1"/>
          </p:cNvSpPr>
          <p:nvPr>
            <p:ph type="body" sz="quarter" idx="23"/>
          </p:nvPr>
        </p:nvSpPr>
        <p:spPr>
          <a:xfrm>
            <a:off x="772328" y="9702836"/>
            <a:ext cx="4927467" cy="149415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>
              <a:buSzTx/>
              <a:buNone/>
            </a:lvl1pPr>
          </a:lstStyle>
          <a:p>
            <a:r>
              <a:t>Breve descrizione della caratteristica, breve descrizione della caratteristica.</a:t>
            </a:r>
          </a:p>
        </p:txBody>
      </p:sp>
      <p:sp>
        <p:nvSpPr>
          <p:cNvPr id="229" name="Risorsa 21@2x.png"/>
          <p:cNvSpPr>
            <a:spLocks noGrp="1"/>
          </p:cNvSpPr>
          <p:nvPr>
            <p:ph type="pic" sz="quarter" idx="24"/>
          </p:nvPr>
        </p:nvSpPr>
        <p:spPr>
          <a:xfrm>
            <a:off x="18692043" y="7202893"/>
            <a:ext cx="1646735" cy="164673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30" name="Caratteristica"/>
          <p:cNvSpPr txBox="1">
            <a:spLocks noGrp="1"/>
          </p:cNvSpPr>
          <p:nvPr>
            <p:ph type="body" sz="quarter" idx="25"/>
          </p:nvPr>
        </p:nvSpPr>
        <p:spPr>
          <a:xfrm>
            <a:off x="18692043" y="8934963"/>
            <a:ext cx="4874064" cy="62547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>
              <a:buSzTx/>
              <a:buNone/>
              <a:defRPr>
                <a:solidFill>
                  <a:srgbClr val="DA4141"/>
                </a:solidFill>
                <a:latin typeface="+mn-lt"/>
                <a:ea typeface="+mn-ea"/>
                <a:cs typeface="+mn-cs"/>
                <a:sym typeface="Aspekta 600"/>
              </a:defRPr>
            </a:lvl1pPr>
          </a:lstStyle>
          <a:p>
            <a:r>
              <a:t>Caratteristica</a:t>
            </a:r>
          </a:p>
        </p:txBody>
      </p:sp>
      <p:sp>
        <p:nvSpPr>
          <p:cNvPr id="231" name="Risorsa 20@2x.png"/>
          <p:cNvSpPr>
            <a:spLocks noGrp="1"/>
          </p:cNvSpPr>
          <p:nvPr>
            <p:ph type="pic" sz="quarter" idx="26"/>
          </p:nvPr>
        </p:nvSpPr>
        <p:spPr>
          <a:xfrm>
            <a:off x="6701844" y="7167345"/>
            <a:ext cx="1646735" cy="165415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32" name="Caratteristica"/>
          <p:cNvSpPr txBox="1">
            <a:spLocks noGrp="1"/>
          </p:cNvSpPr>
          <p:nvPr>
            <p:ph type="body" sz="quarter" idx="27"/>
          </p:nvPr>
        </p:nvSpPr>
        <p:spPr>
          <a:xfrm>
            <a:off x="6701844" y="8903124"/>
            <a:ext cx="4952389" cy="62547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>
              <a:buSzTx/>
              <a:buNone/>
              <a:defRPr>
                <a:solidFill>
                  <a:srgbClr val="DA4141"/>
                </a:solidFill>
                <a:latin typeface="+mn-lt"/>
                <a:ea typeface="+mn-ea"/>
                <a:cs typeface="+mn-cs"/>
                <a:sym typeface="Aspekta 600"/>
              </a:defRPr>
            </a:lvl1pPr>
          </a:lstStyle>
          <a:p>
            <a:r>
              <a:t>Caratteristica</a:t>
            </a:r>
          </a:p>
        </p:txBody>
      </p:sp>
      <p:sp>
        <p:nvSpPr>
          <p:cNvPr id="233" name="Breve descrizione della caratteristica, breve descrizione della caratteristica."/>
          <p:cNvSpPr txBox="1">
            <a:spLocks noGrp="1"/>
          </p:cNvSpPr>
          <p:nvPr>
            <p:ph type="body" sz="quarter" idx="28"/>
          </p:nvPr>
        </p:nvSpPr>
        <p:spPr>
          <a:xfrm>
            <a:off x="6701844" y="9702836"/>
            <a:ext cx="4963780" cy="149415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>
              <a:buSzTx/>
              <a:buNone/>
            </a:lvl1pPr>
          </a:lstStyle>
          <a:p>
            <a:r>
              <a:t>Breve descrizione della caratteristica, breve descrizione della caratteristica.</a:t>
            </a:r>
          </a:p>
        </p:txBody>
      </p:sp>
      <p:sp>
        <p:nvSpPr>
          <p:cNvPr id="234" name="Risorsa 22@2x.png"/>
          <p:cNvSpPr>
            <a:spLocks noGrp="1"/>
          </p:cNvSpPr>
          <p:nvPr>
            <p:ph type="pic" sz="quarter" idx="29"/>
          </p:nvPr>
        </p:nvSpPr>
        <p:spPr>
          <a:xfrm>
            <a:off x="12714668" y="7139215"/>
            <a:ext cx="1654152" cy="164673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35" name="Caratteristica"/>
          <p:cNvSpPr txBox="1">
            <a:spLocks noGrp="1"/>
          </p:cNvSpPr>
          <p:nvPr>
            <p:ph type="body" sz="quarter" idx="30"/>
          </p:nvPr>
        </p:nvSpPr>
        <p:spPr>
          <a:xfrm>
            <a:off x="12718376" y="8871285"/>
            <a:ext cx="4814743" cy="62547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>
              <a:buSzTx/>
              <a:buNone/>
              <a:defRPr>
                <a:solidFill>
                  <a:srgbClr val="DA4141"/>
                </a:solidFill>
                <a:latin typeface="+mn-lt"/>
                <a:ea typeface="+mn-ea"/>
                <a:cs typeface="+mn-cs"/>
                <a:sym typeface="Aspekta 600"/>
              </a:defRPr>
            </a:lvl1pPr>
          </a:lstStyle>
          <a:p>
            <a:r>
              <a:t>Caratteristica</a:t>
            </a:r>
          </a:p>
        </p:txBody>
      </p:sp>
      <p:sp>
        <p:nvSpPr>
          <p:cNvPr id="236" name="Breve descrizione della caratteristica, breve descrizione della caratteristica."/>
          <p:cNvSpPr txBox="1">
            <a:spLocks noGrp="1"/>
          </p:cNvSpPr>
          <p:nvPr>
            <p:ph type="body" sz="quarter" idx="31"/>
          </p:nvPr>
        </p:nvSpPr>
        <p:spPr>
          <a:xfrm>
            <a:off x="18692043" y="9734675"/>
            <a:ext cx="4927467" cy="149415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>
              <a:buSzTx/>
              <a:buNone/>
            </a:lvl1pPr>
          </a:lstStyle>
          <a:p>
            <a:r>
              <a:t>Breve descrizione della caratteristica, breve descrizione della caratteristica.</a:t>
            </a:r>
          </a:p>
        </p:txBody>
      </p:sp>
      <p:sp>
        <p:nvSpPr>
          <p:cNvPr id="237" name="Breve descrizione della caratteristica, breve descrizione della caratteristica."/>
          <p:cNvSpPr txBox="1">
            <a:spLocks noGrp="1"/>
          </p:cNvSpPr>
          <p:nvPr>
            <p:ph type="body" sz="quarter" idx="32"/>
          </p:nvPr>
        </p:nvSpPr>
        <p:spPr>
          <a:xfrm>
            <a:off x="12718376" y="9670997"/>
            <a:ext cx="4963780" cy="149415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>
              <a:buSzTx/>
              <a:buNone/>
            </a:lvl1pPr>
          </a:lstStyle>
          <a:p>
            <a:r>
              <a:t>Breve descrizione della caratteristica, breve descrizione della caratteristica.</a:t>
            </a:r>
          </a:p>
        </p:txBody>
      </p:sp>
      <p:sp>
        <p:nvSpPr>
          <p:cNvPr id="238" name="Intestazione"/>
          <p:cNvSpPr txBox="1">
            <a:spLocks noGrp="1"/>
          </p:cNvSpPr>
          <p:nvPr>
            <p:ph type="body" sz="quarter" idx="33"/>
          </p:nvPr>
        </p:nvSpPr>
        <p:spPr>
          <a:xfrm>
            <a:off x="771453" y="778135"/>
            <a:ext cx="3715625" cy="708453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2000" cap="all">
                <a:solidFill>
                  <a:srgbClr val="DA4141"/>
                </a:solidFill>
                <a:latin typeface="Aspekta 400"/>
                <a:ea typeface="Aspekta 400"/>
                <a:cs typeface="Aspekta 400"/>
                <a:sym typeface="Aspekta 700"/>
              </a:defRPr>
            </a:lvl1pPr>
          </a:lstStyle>
          <a:p>
            <a:r>
              <a:t>Intestazione</a:t>
            </a:r>
          </a:p>
        </p:txBody>
      </p:sp>
      <p:sp>
        <p:nvSpPr>
          <p:cNvPr id="239" name="Questo è un titolo, questo è un titolo."/>
          <p:cNvSpPr txBox="1">
            <a:spLocks noGrp="1"/>
          </p:cNvSpPr>
          <p:nvPr>
            <p:ph type="body" sz="quarter" idx="34"/>
          </p:nvPr>
        </p:nvSpPr>
        <p:spPr>
          <a:xfrm>
            <a:off x="771453" y="1252570"/>
            <a:ext cx="10690703" cy="295642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70000"/>
              </a:lnSpc>
              <a:spcBef>
                <a:spcPts val="0"/>
              </a:spcBef>
              <a:buSzTx/>
              <a:buNone/>
              <a:defRPr sz="8400" spc="-168">
                <a:solidFill>
                  <a:srgbClr val="473E31"/>
                </a:solidFill>
                <a:latin typeface="+mn-lt"/>
                <a:ea typeface="+mn-ea"/>
                <a:cs typeface="+mn-cs"/>
                <a:sym typeface="Aspekta 600"/>
              </a:defRPr>
            </a:lvl1pPr>
          </a:lstStyle>
          <a:p>
            <a:r>
              <a:t>Questo è un titolo, questo è un titolo.</a:t>
            </a:r>
          </a:p>
        </p:txBody>
      </p:sp>
      <p:sp>
        <p:nvSpPr>
          <p:cNvPr id="240" name="Descrizione dell’argomento di cui si sta parlando, descrizione dell’argomento di cui si sta parlando, descrizione dell’argomento di cui si sta parlando, descrizione dell’argomento di cui si sta parlando,"/>
          <p:cNvSpPr txBox="1">
            <a:spLocks noGrp="1"/>
          </p:cNvSpPr>
          <p:nvPr>
            <p:ph type="body" sz="quarter" idx="35"/>
          </p:nvPr>
        </p:nvSpPr>
        <p:spPr>
          <a:xfrm>
            <a:off x="744672" y="4290804"/>
            <a:ext cx="10744265" cy="1494156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SzTx/>
              <a:buNone/>
            </a:lvl1pPr>
          </a:lstStyle>
          <a:p>
            <a:r>
              <a:t>Descrizione dell’argomento di cui si sta parlando, descrizione dell’argomento di cui si sta parlando, descrizione dell’argomento di cui si sta parlando, descrizione dell’argomento di cui si sta parlando, </a:t>
            </a:r>
          </a:p>
        </p:txBody>
      </p:sp>
      <p:pic>
        <p:nvPicPr>
          <p:cNvPr id="241" name="Immagine" descr="Immagin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624" y="12583086"/>
            <a:ext cx="1276748" cy="40117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Elenco con icon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23263910" y="12630396"/>
            <a:ext cx="383491" cy="473076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DDD1B7"/>
                </a:solidFill>
                <a:latin typeface="Aspekta 500"/>
                <a:ea typeface="Aspekta 500"/>
                <a:cs typeface="Aspekta 500"/>
                <a:sym typeface="Aspekta 500"/>
              </a:defRPr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  <p:sp>
        <p:nvSpPr>
          <p:cNvPr id="249" name="Titolo della slide"/>
          <p:cNvSpPr txBox="1">
            <a:spLocks noGrp="1"/>
          </p:cNvSpPr>
          <p:nvPr>
            <p:ph type="body" sz="quarter" idx="21"/>
          </p:nvPr>
        </p:nvSpPr>
        <p:spPr>
          <a:xfrm>
            <a:off x="779065" y="769213"/>
            <a:ext cx="19197223" cy="1364257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6000">
                <a:solidFill>
                  <a:srgbClr val="473E31"/>
                </a:solidFill>
                <a:latin typeface="+mn-lt"/>
                <a:ea typeface="+mn-ea"/>
                <a:cs typeface="+mn-cs"/>
                <a:sym typeface="Aspekta 600"/>
              </a:defRPr>
            </a:lvl1pPr>
          </a:lstStyle>
          <a:p>
            <a:r>
              <a:t>Titolo della slide</a:t>
            </a:r>
          </a:p>
        </p:txBody>
      </p:sp>
      <p:sp>
        <p:nvSpPr>
          <p:cNvPr id="250" name="Risorsa 11@2x.png"/>
          <p:cNvSpPr>
            <a:spLocks noGrp="1"/>
          </p:cNvSpPr>
          <p:nvPr>
            <p:ph type="pic" sz="quarter" idx="22"/>
          </p:nvPr>
        </p:nvSpPr>
        <p:spPr>
          <a:xfrm>
            <a:off x="779722" y="2778922"/>
            <a:ext cx="1654152" cy="164673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51" name="Caratteristica"/>
          <p:cNvSpPr txBox="1">
            <a:spLocks noGrp="1"/>
          </p:cNvSpPr>
          <p:nvPr>
            <p:ph type="body" sz="quarter" idx="23"/>
          </p:nvPr>
        </p:nvSpPr>
        <p:spPr>
          <a:xfrm>
            <a:off x="769540" y="4610427"/>
            <a:ext cx="3401716" cy="62547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>
              <a:buSzTx/>
              <a:buNone/>
              <a:defRPr>
                <a:solidFill>
                  <a:srgbClr val="473E31"/>
                </a:solidFill>
                <a:latin typeface="+mn-lt"/>
                <a:ea typeface="+mn-ea"/>
                <a:cs typeface="+mn-cs"/>
                <a:sym typeface="Aspekta 600"/>
              </a:defRPr>
            </a:lvl1pPr>
          </a:lstStyle>
          <a:p>
            <a:r>
              <a:t>Caratteristica</a:t>
            </a:r>
          </a:p>
        </p:txBody>
      </p:sp>
      <p:sp>
        <p:nvSpPr>
          <p:cNvPr id="252" name="Breve descrizione della caratteristica, breve descrizione della caratteristica."/>
          <p:cNvSpPr txBox="1">
            <a:spLocks noGrp="1"/>
          </p:cNvSpPr>
          <p:nvPr>
            <p:ph type="body" sz="quarter" idx="24"/>
          </p:nvPr>
        </p:nvSpPr>
        <p:spPr>
          <a:xfrm>
            <a:off x="777684" y="5300978"/>
            <a:ext cx="6160855" cy="105981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>
              <a:buSzTx/>
              <a:buNone/>
            </a:lvl1pPr>
          </a:lstStyle>
          <a:p>
            <a:r>
              <a:t>Breve descrizione della caratteristica, breve descrizione della caratteristica.</a:t>
            </a:r>
          </a:p>
        </p:txBody>
      </p:sp>
      <p:sp>
        <p:nvSpPr>
          <p:cNvPr id="253" name="Risorsa 10@2x.png"/>
          <p:cNvSpPr>
            <a:spLocks noGrp="1"/>
          </p:cNvSpPr>
          <p:nvPr>
            <p:ph type="pic" sz="quarter" idx="25"/>
          </p:nvPr>
        </p:nvSpPr>
        <p:spPr>
          <a:xfrm>
            <a:off x="9121392" y="2775213"/>
            <a:ext cx="1646734" cy="165415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54" name="Caratteristica"/>
          <p:cNvSpPr txBox="1">
            <a:spLocks noGrp="1"/>
          </p:cNvSpPr>
          <p:nvPr>
            <p:ph type="body" sz="quarter" idx="26"/>
          </p:nvPr>
        </p:nvSpPr>
        <p:spPr>
          <a:xfrm>
            <a:off x="9107501" y="4610427"/>
            <a:ext cx="3401716" cy="62547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>
              <a:buSzTx/>
              <a:buNone/>
              <a:defRPr>
                <a:solidFill>
                  <a:srgbClr val="473E31"/>
                </a:solidFill>
                <a:latin typeface="+mn-lt"/>
                <a:ea typeface="+mn-ea"/>
                <a:cs typeface="+mn-cs"/>
                <a:sym typeface="Aspekta 600"/>
              </a:defRPr>
            </a:lvl1pPr>
          </a:lstStyle>
          <a:p>
            <a:r>
              <a:t>Caratteristica</a:t>
            </a:r>
          </a:p>
        </p:txBody>
      </p:sp>
      <p:sp>
        <p:nvSpPr>
          <p:cNvPr id="255" name="Breve descrizione della caratteristica, breve descrizione della caratteristica."/>
          <p:cNvSpPr txBox="1">
            <a:spLocks noGrp="1"/>
          </p:cNvSpPr>
          <p:nvPr>
            <p:ph type="body" sz="quarter" idx="27"/>
          </p:nvPr>
        </p:nvSpPr>
        <p:spPr>
          <a:xfrm>
            <a:off x="9115645" y="5300978"/>
            <a:ext cx="6160855" cy="105981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>
              <a:buSzTx/>
              <a:buNone/>
            </a:lvl1pPr>
          </a:lstStyle>
          <a:p>
            <a:r>
              <a:t>Breve descrizione della caratteristica, breve descrizione della caratteristica.</a:t>
            </a:r>
          </a:p>
        </p:txBody>
      </p:sp>
      <p:sp>
        <p:nvSpPr>
          <p:cNvPr id="256" name="Risorsa 13@2x.png"/>
          <p:cNvSpPr>
            <a:spLocks noGrp="1"/>
          </p:cNvSpPr>
          <p:nvPr>
            <p:ph type="pic" sz="quarter" idx="28"/>
          </p:nvPr>
        </p:nvSpPr>
        <p:spPr>
          <a:xfrm>
            <a:off x="17467496" y="2775213"/>
            <a:ext cx="1646735" cy="165415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57" name="Caratteristica"/>
          <p:cNvSpPr txBox="1">
            <a:spLocks noGrp="1"/>
          </p:cNvSpPr>
          <p:nvPr>
            <p:ph type="body" sz="quarter" idx="29"/>
          </p:nvPr>
        </p:nvSpPr>
        <p:spPr>
          <a:xfrm>
            <a:off x="17453605" y="4610427"/>
            <a:ext cx="3401716" cy="62547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>
              <a:buSzTx/>
              <a:buNone/>
              <a:defRPr>
                <a:solidFill>
                  <a:srgbClr val="473E31"/>
                </a:solidFill>
                <a:latin typeface="+mn-lt"/>
                <a:ea typeface="+mn-ea"/>
                <a:cs typeface="+mn-cs"/>
                <a:sym typeface="Aspekta 600"/>
              </a:defRPr>
            </a:lvl1pPr>
          </a:lstStyle>
          <a:p>
            <a:r>
              <a:t>Caratteristica</a:t>
            </a:r>
          </a:p>
        </p:txBody>
      </p:sp>
      <p:sp>
        <p:nvSpPr>
          <p:cNvPr id="258" name="Breve descrizione della caratteristica, breve descrizione della caratteristica."/>
          <p:cNvSpPr txBox="1">
            <a:spLocks noGrp="1"/>
          </p:cNvSpPr>
          <p:nvPr>
            <p:ph type="body" sz="quarter" idx="30"/>
          </p:nvPr>
        </p:nvSpPr>
        <p:spPr>
          <a:xfrm>
            <a:off x="17461749" y="5300978"/>
            <a:ext cx="6160855" cy="105981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>
              <a:buSzTx/>
              <a:buNone/>
            </a:lvl1pPr>
          </a:lstStyle>
          <a:p>
            <a:r>
              <a:t>Breve descrizione della caratteristica, breve descrizione della caratteristica.</a:t>
            </a:r>
          </a:p>
        </p:txBody>
      </p:sp>
      <p:sp>
        <p:nvSpPr>
          <p:cNvPr id="259" name="Risorsa 16@2x.png"/>
          <p:cNvSpPr>
            <a:spLocks noGrp="1"/>
          </p:cNvSpPr>
          <p:nvPr>
            <p:ph type="pic" sz="quarter" idx="31"/>
          </p:nvPr>
        </p:nvSpPr>
        <p:spPr>
          <a:xfrm>
            <a:off x="783431" y="7435607"/>
            <a:ext cx="1646734" cy="165415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60" name="Caratteristica"/>
          <p:cNvSpPr txBox="1">
            <a:spLocks noGrp="1"/>
          </p:cNvSpPr>
          <p:nvPr>
            <p:ph type="body" sz="quarter" idx="32"/>
          </p:nvPr>
        </p:nvSpPr>
        <p:spPr>
          <a:xfrm>
            <a:off x="769540" y="9270821"/>
            <a:ext cx="3401716" cy="62547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>
              <a:buSzTx/>
              <a:buNone/>
              <a:defRPr>
                <a:solidFill>
                  <a:srgbClr val="473E31"/>
                </a:solidFill>
                <a:latin typeface="+mn-lt"/>
                <a:ea typeface="+mn-ea"/>
                <a:cs typeface="+mn-cs"/>
                <a:sym typeface="Aspekta 600"/>
              </a:defRPr>
            </a:lvl1pPr>
          </a:lstStyle>
          <a:p>
            <a:r>
              <a:t>Caratteristica</a:t>
            </a:r>
          </a:p>
        </p:txBody>
      </p:sp>
      <p:sp>
        <p:nvSpPr>
          <p:cNvPr id="261" name="Breve descrizione della caratteristica, breve descrizione della caratteristica."/>
          <p:cNvSpPr txBox="1">
            <a:spLocks noGrp="1"/>
          </p:cNvSpPr>
          <p:nvPr>
            <p:ph type="body" sz="quarter" idx="33"/>
          </p:nvPr>
        </p:nvSpPr>
        <p:spPr>
          <a:xfrm>
            <a:off x="777684" y="9961373"/>
            <a:ext cx="6160855" cy="105981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>
              <a:buSzTx/>
              <a:buNone/>
            </a:lvl1pPr>
          </a:lstStyle>
          <a:p>
            <a:r>
              <a:t>Breve descrizione della caratteristica, breve descrizione della caratteristica.</a:t>
            </a:r>
          </a:p>
        </p:txBody>
      </p:sp>
      <p:sp>
        <p:nvSpPr>
          <p:cNvPr id="262" name="Risorsa 12@2x.png"/>
          <p:cNvSpPr>
            <a:spLocks noGrp="1"/>
          </p:cNvSpPr>
          <p:nvPr>
            <p:ph type="pic" sz="quarter" idx="34"/>
          </p:nvPr>
        </p:nvSpPr>
        <p:spPr>
          <a:xfrm>
            <a:off x="9121392" y="7439316"/>
            <a:ext cx="1646734" cy="164673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63" name="Caratteristica"/>
          <p:cNvSpPr txBox="1">
            <a:spLocks noGrp="1"/>
          </p:cNvSpPr>
          <p:nvPr>
            <p:ph type="body" sz="quarter" idx="35"/>
          </p:nvPr>
        </p:nvSpPr>
        <p:spPr>
          <a:xfrm>
            <a:off x="9107501" y="9270821"/>
            <a:ext cx="3401716" cy="62547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>
              <a:buSzTx/>
              <a:buNone/>
              <a:defRPr>
                <a:solidFill>
                  <a:srgbClr val="473E31"/>
                </a:solidFill>
                <a:latin typeface="+mn-lt"/>
                <a:ea typeface="+mn-ea"/>
                <a:cs typeface="+mn-cs"/>
                <a:sym typeface="Aspekta 600"/>
              </a:defRPr>
            </a:lvl1pPr>
          </a:lstStyle>
          <a:p>
            <a:r>
              <a:t>Caratteristica</a:t>
            </a:r>
          </a:p>
        </p:txBody>
      </p:sp>
      <p:sp>
        <p:nvSpPr>
          <p:cNvPr id="264" name="Breve descrizione della caratteristica, breve descrizione della caratteristica."/>
          <p:cNvSpPr txBox="1">
            <a:spLocks noGrp="1"/>
          </p:cNvSpPr>
          <p:nvPr>
            <p:ph type="body" sz="quarter" idx="36"/>
          </p:nvPr>
        </p:nvSpPr>
        <p:spPr>
          <a:xfrm>
            <a:off x="9115645" y="9961373"/>
            <a:ext cx="6160855" cy="105981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>
              <a:buSzTx/>
              <a:buNone/>
            </a:lvl1pPr>
          </a:lstStyle>
          <a:p>
            <a:r>
              <a:t>Breve descrizione della caratteristica, breve descrizione della caratteristica.</a:t>
            </a:r>
          </a:p>
        </p:txBody>
      </p:sp>
      <p:sp>
        <p:nvSpPr>
          <p:cNvPr id="265" name="Risorsa 15@2x.png"/>
          <p:cNvSpPr>
            <a:spLocks noGrp="1"/>
          </p:cNvSpPr>
          <p:nvPr>
            <p:ph type="pic" sz="quarter" idx="37"/>
          </p:nvPr>
        </p:nvSpPr>
        <p:spPr>
          <a:xfrm>
            <a:off x="17463788" y="7439316"/>
            <a:ext cx="1654152" cy="164673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66" name="Caratteristica"/>
          <p:cNvSpPr txBox="1">
            <a:spLocks noGrp="1"/>
          </p:cNvSpPr>
          <p:nvPr>
            <p:ph type="body" sz="quarter" idx="38"/>
          </p:nvPr>
        </p:nvSpPr>
        <p:spPr>
          <a:xfrm>
            <a:off x="17453605" y="9270821"/>
            <a:ext cx="3401716" cy="62547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>
              <a:buSzTx/>
              <a:buNone/>
              <a:defRPr>
                <a:solidFill>
                  <a:srgbClr val="473E31"/>
                </a:solidFill>
                <a:latin typeface="+mn-lt"/>
                <a:ea typeface="+mn-ea"/>
                <a:cs typeface="+mn-cs"/>
                <a:sym typeface="Aspekta 600"/>
              </a:defRPr>
            </a:lvl1pPr>
          </a:lstStyle>
          <a:p>
            <a:r>
              <a:t>Caratteristica</a:t>
            </a:r>
          </a:p>
        </p:txBody>
      </p:sp>
      <p:sp>
        <p:nvSpPr>
          <p:cNvPr id="267" name="Breve descrizione della caratteristica, breve descrizione della caratteristica."/>
          <p:cNvSpPr txBox="1">
            <a:spLocks noGrp="1"/>
          </p:cNvSpPr>
          <p:nvPr>
            <p:ph type="body" sz="quarter" idx="39"/>
          </p:nvPr>
        </p:nvSpPr>
        <p:spPr>
          <a:xfrm>
            <a:off x="17461749" y="9961373"/>
            <a:ext cx="6160855" cy="105981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>
              <a:buSzTx/>
              <a:buNone/>
            </a:lvl1pPr>
          </a:lstStyle>
          <a:p>
            <a:r>
              <a:t>Breve descrizione della caratteristica, breve descrizione della caratteristica.</a:t>
            </a:r>
          </a:p>
        </p:txBody>
      </p:sp>
      <p:pic>
        <p:nvPicPr>
          <p:cNvPr id="268" name="Immagine" descr="Immagin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624" y="12583086"/>
            <a:ext cx="1276748" cy="40117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Elenco con icon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23263910" y="12630396"/>
            <a:ext cx="383491" cy="473076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DDD1B7"/>
                </a:solidFill>
                <a:latin typeface="Aspekta 500"/>
                <a:ea typeface="Aspekta 500"/>
                <a:cs typeface="Aspekta 500"/>
                <a:sym typeface="Aspekta 500"/>
              </a:defRPr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  <p:sp>
        <p:nvSpPr>
          <p:cNvPr id="276" name="Risorsa 1@2x.png"/>
          <p:cNvSpPr>
            <a:spLocks noGrp="1"/>
          </p:cNvSpPr>
          <p:nvPr>
            <p:ph type="pic" sz="quarter" idx="21"/>
          </p:nvPr>
        </p:nvSpPr>
        <p:spPr>
          <a:xfrm>
            <a:off x="14359731" y="9964365"/>
            <a:ext cx="1646734" cy="166610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77" name="Caratteristica"/>
          <p:cNvSpPr txBox="1">
            <a:spLocks noGrp="1"/>
          </p:cNvSpPr>
          <p:nvPr>
            <p:ph type="body" sz="quarter" idx="22"/>
          </p:nvPr>
        </p:nvSpPr>
        <p:spPr>
          <a:xfrm>
            <a:off x="13482240" y="11735706"/>
            <a:ext cx="3401716" cy="51117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2000" cap="all">
                <a:solidFill>
                  <a:srgbClr val="DA4141"/>
                </a:solidFill>
                <a:latin typeface="Aspekta 400"/>
                <a:ea typeface="Aspekta 400"/>
                <a:cs typeface="Aspekta 400"/>
                <a:sym typeface="Aspekta 700"/>
              </a:defRPr>
            </a:lvl1pPr>
          </a:lstStyle>
          <a:p>
            <a:r>
              <a:t>Caratteristica</a:t>
            </a:r>
          </a:p>
        </p:txBody>
      </p:sp>
      <p:sp>
        <p:nvSpPr>
          <p:cNvPr id="278" name="Linea"/>
          <p:cNvSpPr/>
          <p:nvPr/>
        </p:nvSpPr>
        <p:spPr>
          <a:xfrm flipV="1">
            <a:off x="16930245" y="9676706"/>
            <a:ext cx="1" cy="2956422"/>
          </a:xfrm>
          <a:prstGeom prst="line">
            <a:avLst/>
          </a:prstGeom>
          <a:ln w="25400">
            <a:solidFill>
              <a:srgbClr val="D5D5D5"/>
            </a:solidFill>
            <a:miter lim="400000"/>
          </a:ln>
        </p:spPr>
        <p:txBody>
          <a:bodyPr lIns="71437" tIns="71437" rIns="71437" bIns="71437" anchor="ctr"/>
          <a:lstStyle/>
          <a:p>
            <a:endParaRPr/>
          </a:p>
        </p:txBody>
      </p:sp>
      <p:sp>
        <p:nvSpPr>
          <p:cNvPr id="279" name="Risorsa 7@2x.png"/>
          <p:cNvSpPr>
            <a:spLocks noGrp="1"/>
          </p:cNvSpPr>
          <p:nvPr>
            <p:ph type="pic" sz="quarter" idx="23"/>
          </p:nvPr>
        </p:nvSpPr>
        <p:spPr>
          <a:xfrm>
            <a:off x="14359731" y="5667448"/>
            <a:ext cx="1646734" cy="166610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80" name="Caratteristica"/>
          <p:cNvSpPr txBox="1">
            <a:spLocks noGrp="1"/>
          </p:cNvSpPr>
          <p:nvPr>
            <p:ph type="body" sz="quarter" idx="24"/>
          </p:nvPr>
        </p:nvSpPr>
        <p:spPr>
          <a:xfrm>
            <a:off x="13482240" y="7438790"/>
            <a:ext cx="3401716" cy="51117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2000" cap="all">
                <a:solidFill>
                  <a:srgbClr val="DA4141"/>
                </a:solidFill>
                <a:latin typeface="Aspekta 400"/>
                <a:ea typeface="Aspekta 400"/>
                <a:cs typeface="Aspekta 400"/>
                <a:sym typeface="Aspekta 700"/>
              </a:defRPr>
            </a:lvl1pPr>
          </a:lstStyle>
          <a:p>
            <a:r>
              <a:t>Caratteristica</a:t>
            </a:r>
          </a:p>
        </p:txBody>
      </p:sp>
      <p:sp>
        <p:nvSpPr>
          <p:cNvPr id="281" name="Linea"/>
          <p:cNvSpPr/>
          <p:nvPr/>
        </p:nvSpPr>
        <p:spPr>
          <a:xfrm flipV="1">
            <a:off x="16930245" y="5379789"/>
            <a:ext cx="1" cy="2956422"/>
          </a:xfrm>
          <a:prstGeom prst="line">
            <a:avLst/>
          </a:prstGeom>
          <a:ln w="25400">
            <a:solidFill>
              <a:srgbClr val="D5D5D5"/>
            </a:solidFill>
            <a:miter lim="400000"/>
          </a:ln>
        </p:spPr>
        <p:txBody>
          <a:bodyPr lIns="71437" tIns="71437" rIns="71437" bIns="71437" anchor="ctr"/>
          <a:lstStyle/>
          <a:p>
            <a:endParaRPr/>
          </a:p>
        </p:txBody>
      </p:sp>
      <p:sp>
        <p:nvSpPr>
          <p:cNvPr id="282" name="Informazioni utili della caratteristica…"/>
          <p:cNvSpPr txBox="1">
            <a:spLocks noGrp="1"/>
          </p:cNvSpPr>
          <p:nvPr>
            <p:ph type="body" sz="quarter" idx="25"/>
          </p:nvPr>
        </p:nvSpPr>
        <p:spPr>
          <a:xfrm>
            <a:off x="17255838" y="1473150"/>
            <a:ext cx="5315309" cy="2175867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marL="355599" indent="-355599">
              <a:lnSpc>
                <a:spcPct val="110000"/>
              </a:lnSpc>
              <a:spcBef>
                <a:spcPts val="0"/>
              </a:spcBef>
              <a:buSzPct val="100000"/>
              <a:defRPr sz="2300">
                <a:solidFill>
                  <a:srgbClr val="5E5E5E"/>
                </a:solidFill>
              </a:defRPr>
            </a:pPr>
            <a:r>
              <a:t>Informazioni utili della caratteristica</a:t>
            </a:r>
          </a:p>
          <a:p>
            <a:pPr marL="355599" indent="-355599">
              <a:lnSpc>
                <a:spcPct val="110000"/>
              </a:lnSpc>
              <a:spcBef>
                <a:spcPts val="0"/>
              </a:spcBef>
              <a:buSzPct val="100000"/>
              <a:defRPr sz="2300">
                <a:solidFill>
                  <a:srgbClr val="5E5E5E"/>
                </a:solidFill>
              </a:defRPr>
            </a:pPr>
            <a:r>
              <a:t>Informazioni utili della caratteristica</a:t>
            </a:r>
          </a:p>
          <a:p>
            <a:pPr marL="355599" indent="-355599">
              <a:lnSpc>
                <a:spcPct val="110000"/>
              </a:lnSpc>
              <a:spcBef>
                <a:spcPts val="0"/>
              </a:spcBef>
              <a:buSzPct val="100000"/>
              <a:defRPr sz="2300">
                <a:solidFill>
                  <a:srgbClr val="5E5E5E"/>
                </a:solidFill>
              </a:defRPr>
            </a:pPr>
            <a:r>
              <a:t>Informazioni utili della caratteristica</a:t>
            </a:r>
          </a:p>
        </p:txBody>
      </p:sp>
      <p:sp>
        <p:nvSpPr>
          <p:cNvPr id="283" name="Risorsa 2@2x-100.jpg"/>
          <p:cNvSpPr>
            <a:spLocks noGrp="1"/>
          </p:cNvSpPr>
          <p:nvPr>
            <p:ph type="pic" sz="quarter" idx="26"/>
          </p:nvPr>
        </p:nvSpPr>
        <p:spPr>
          <a:xfrm>
            <a:off x="14359731" y="1380217"/>
            <a:ext cx="1646734" cy="164673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84" name="Caratteristica"/>
          <p:cNvSpPr txBox="1">
            <a:spLocks noGrp="1"/>
          </p:cNvSpPr>
          <p:nvPr>
            <p:ph type="body" sz="quarter" idx="27"/>
          </p:nvPr>
        </p:nvSpPr>
        <p:spPr>
          <a:xfrm>
            <a:off x="13482240" y="3141873"/>
            <a:ext cx="3401716" cy="51117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2000" cap="all">
                <a:solidFill>
                  <a:srgbClr val="DA4141"/>
                </a:solidFill>
                <a:latin typeface="Aspekta 400"/>
                <a:ea typeface="Aspekta 400"/>
                <a:cs typeface="Aspekta 400"/>
                <a:sym typeface="Aspekta 700"/>
              </a:defRPr>
            </a:lvl1pPr>
          </a:lstStyle>
          <a:p>
            <a:r>
              <a:t>Caratteristica</a:t>
            </a:r>
          </a:p>
        </p:txBody>
      </p:sp>
      <p:sp>
        <p:nvSpPr>
          <p:cNvPr id="285" name="Linea"/>
          <p:cNvSpPr/>
          <p:nvPr/>
        </p:nvSpPr>
        <p:spPr>
          <a:xfrm flipV="1">
            <a:off x="16930245" y="1082872"/>
            <a:ext cx="1" cy="2956422"/>
          </a:xfrm>
          <a:prstGeom prst="line">
            <a:avLst/>
          </a:prstGeom>
          <a:ln w="25400">
            <a:solidFill>
              <a:srgbClr val="D5D5D5"/>
            </a:solidFill>
            <a:miter lim="400000"/>
          </a:ln>
        </p:spPr>
        <p:txBody>
          <a:bodyPr lIns="71437" tIns="71437" rIns="71437" bIns="71437" anchor="ctr"/>
          <a:lstStyle/>
          <a:p>
            <a:endParaRPr/>
          </a:p>
        </p:txBody>
      </p:sp>
      <p:sp>
        <p:nvSpPr>
          <p:cNvPr id="286" name="Informazioni utili della caratteristica…"/>
          <p:cNvSpPr txBox="1">
            <a:spLocks noGrp="1"/>
          </p:cNvSpPr>
          <p:nvPr>
            <p:ph type="body" sz="quarter" idx="28"/>
          </p:nvPr>
        </p:nvSpPr>
        <p:spPr>
          <a:xfrm>
            <a:off x="17255838" y="5770066"/>
            <a:ext cx="5315309" cy="2175868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marL="355599" indent="-355599">
              <a:lnSpc>
                <a:spcPct val="110000"/>
              </a:lnSpc>
              <a:spcBef>
                <a:spcPts val="0"/>
              </a:spcBef>
              <a:buSzPct val="100000"/>
              <a:defRPr sz="2300">
                <a:solidFill>
                  <a:srgbClr val="5E5E5E"/>
                </a:solidFill>
              </a:defRPr>
            </a:pPr>
            <a:r>
              <a:t>Informazioni utili della caratteristica</a:t>
            </a:r>
          </a:p>
          <a:p>
            <a:pPr marL="355599" indent="-355599">
              <a:lnSpc>
                <a:spcPct val="110000"/>
              </a:lnSpc>
              <a:spcBef>
                <a:spcPts val="0"/>
              </a:spcBef>
              <a:buSzPct val="100000"/>
              <a:defRPr sz="2300">
                <a:solidFill>
                  <a:srgbClr val="5E5E5E"/>
                </a:solidFill>
              </a:defRPr>
            </a:pPr>
            <a:r>
              <a:t>Informazioni utili della caratteristica</a:t>
            </a:r>
          </a:p>
          <a:p>
            <a:pPr marL="355599" indent="-355599">
              <a:lnSpc>
                <a:spcPct val="110000"/>
              </a:lnSpc>
              <a:spcBef>
                <a:spcPts val="0"/>
              </a:spcBef>
              <a:buSzPct val="100000"/>
              <a:defRPr sz="2300">
                <a:solidFill>
                  <a:srgbClr val="5E5E5E"/>
                </a:solidFill>
              </a:defRPr>
            </a:pPr>
            <a:r>
              <a:t>Informazioni utili della caratteristica</a:t>
            </a:r>
          </a:p>
        </p:txBody>
      </p:sp>
      <p:sp>
        <p:nvSpPr>
          <p:cNvPr id="287" name="Informazioni utili della caratteristica…"/>
          <p:cNvSpPr txBox="1">
            <a:spLocks noGrp="1"/>
          </p:cNvSpPr>
          <p:nvPr>
            <p:ph type="body" sz="quarter" idx="29"/>
          </p:nvPr>
        </p:nvSpPr>
        <p:spPr>
          <a:xfrm>
            <a:off x="17255838" y="10066983"/>
            <a:ext cx="5315309" cy="2175868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marL="355599" indent="-355599">
              <a:lnSpc>
                <a:spcPct val="110000"/>
              </a:lnSpc>
              <a:spcBef>
                <a:spcPts val="0"/>
              </a:spcBef>
              <a:buSzPct val="100000"/>
              <a:defRPr sz="2300">
                <a:solidFill>
                  <a:srgbClr val="5E5E5E"/>
                </a:solidFill>
              </a:defRPr>
            </a:pPr>
            <a:r>
              <a:t>Informazioni utili della caratteristica</a:t>
            </a:r>
          </a:p>
          <a:p>
            <a:pPr marL="355599" indent="-355599">
              <a:lnSpc>
                <a:spcPct val="110000"/>
              </a:lnSpc>
              <a:spcBef>
                <a:spcPts val="0"/>
              </a:spcBef>
              <a:buSzPct val="100000"/>
              <a:defRPr sz="2300">
                <a:solidFill>
                  <a:srgbClr val="5E5E5E"/>
                </a:solidFill>
              </a:defRPr>
            </a:pPr>
            <a:r>
              <a:t>Informazioni utili della caratteristica</a:t>
            </a:r>
          </a:p>
          <a:p>
            <a:pPr marL="355599" indent="-355599">
              <a:lnSpc>
                <a:spcPct val="110000"/>
              </a:lnSpc>
              <a:spcBef>
                <a:spcPts val="0"/>
              </a:spcBef>
              <a:buSzPct val="100000"/>
              <a:defRPr sz="2300">
                <a:solidFill>
                  <a:srgbClr val="5E5E5E"/>
                </a:solidFill>
              </a:defRPr>
            </a:pPr>
            <a:r>
              <a:t>Informazioni utili della caratteristica</a:t>
            </a:r>
          </a:p>
        </p:txBody>
      </p:sp>
      <p:sp>
        <p:nvSpPr>
          <p:cNvPr id="288" name="Intestazione"/>
          <p:cNvSpPr txBox="1">
            <a:spLocks noGrp="1"/>
          </p:cNvSpPr>
          <p:nvPr>
            <p:ph type="body" sz="quarter" idx="30"/>
          </p:nvPr>
        </p:nvSpPr>
        <p:spPr>
          <a:xfrm>
            <a:off x="779065" y="2598253"/>
            <a:ext cx="3715625" cy="708453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2000" cap="all">
                <a:solidFill>
                  <a:srgbClr val="DA4141"/>
                </a:solidFill>
                <a:latin typeface="Aspekta 400"/>
                <a:ea typeface="Aspekta 400"/>
                <a:cs typeface="Aspekta 400"/>
                <a:sym typeface="Aspekta 700"/>
              </a:defRPr>
            </a:lvl1pPr>
          </a:lstStyle>
          <a:p>
            <a:r>
              <a:t>Intestazione</a:t>
            </a:r>
          </a:p>
        </p:txBody>
      </p:sp>
      <p:sp>
        <p:nvSpPr>
          <p:cNvPr id="289" name="Questo è un titolo, questo è un titolo."/>
          <p:cNvSpPr txBox="1">
            <a:spLocks noGrp="1"/>
          </p:cNvSpPr>
          <p:nvPr>
            <p:ph type="body" sz="quarter" idx="31"/>
          </p:nvPr>
        </p:nvSpPr>
        <p:spPr>
          <a:xfrm>
            <a:off x="779065" y="3072688"/>
            <a:ext cx="10690704" cy="295642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70000"/>
              </a:lnSpc>
              <a:spcBef>
                <a:spcPts val="0"/>
              </a:spcBef>
              <a:buSzTx/>
              <a:buNone/>
              <a:defRPr sz="8400" spc="-168">
                <a:solidFill>
                  <a:srgbClr val="473E31"/>
                </a:solidFill>
                <a:latin typeface="+mn-lt"/>
                <a:ea typeface="+mn-ea"/>
                <a:cs typeface="+mn-cs"/>
                <a:sym typeface="Aspekta 600"/>
              </a:defRPr>
            </a:lvl1pPr>
          </a:lstStyle>
          <a:p>
            <a:r>
              <a:t>Questo è un titolo, questo è un titolo.</a:t>
            </a:r>
          </a:p>
        </p:txBody>
      </p:sp>
      <p:sp>
        <p:nvSpPr>
          <p:cNvPr id="290" name="Descrizione dell’argomento di cui si sta parlando, descrizione dell’argomento di cui si sta parlando, descrizione dell’argomento di cui si sta parlando, descrizione dell’argomento di cui si sta parlando,"/>
          <p:cNvSpPr txBox="1">
            <a:spLocks noGrp="1"/>
          </p:cNvSpPr>
          <p:nvPr>
            <p:ph type="body" sz="quarter" idx="32"/>
          </p:nvPr>
        </p:nvSpPr>
        <p:spPr>
          <a:xfrm>
            <a:off x="752284" y="6110922"/>
            <a:ext cx="10744265" cy="1494156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SzTx/>
              <a:buNone/>
            </a:lvl1pPr>
          </a:lstStyle>
          <a:p>
            <a:r>
              <a:t>Descrizione dell’argomento di cui si sta parlando, descrizione dell’argomento di cui si sta parlando, descrizione dell’argomento di cui si sta parlando, descrizione dell’argomento di cui si sta parlando, </a:t>
            </a:r>
          </a:p>
        </p:txBody>
      </p:sp>
      <p:pic>
        <p:nvPicPr>
          <p:cNvPr id="291" name="Immagine" descr="Immagin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624" y="12583086"/>
            <a:ext cx="1276748" cy="40117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Elenco con icone 1 cop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23263910" y="12630396"/>
            <a:ext cx="383491" cy="473076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DDD1B7"/>
                </a:solidFill>
                <a:latin typeface="Aspekta 500"/>
                <a:ea typeface="Aspekta 500"/>
                <a:cs typeface="Aspekta 500"/>
                <a:sym typeface="Aspekta 500"/>
              </a:defRPr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  <p:sp>
        <p:nvSpPr>
          <p:cNvPr id="299" name="Risorsa 18@2x.png"/>
          <p:cNvSpPr>
            <a:spLocks noGrp="1"/>
          </p:cNvSpPr>
          <p:nvPr>
            <p:ph type="pic" sz="quarter" idx="21"/>
          </p:nvPr>
        </p:nvSpPr>
        <p:spPr>
          <a:xfrm>
            <a:off x="18263804" y="7116723"/>
            <a:ext cx="1654152" cy="164673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00" name="Caratteristica"/>
          <p:cNvSpPr txBox="1">
            <a:spLocks noGrp="1"/>
          </p:cNvSpPr>
          <p:nvPr>
            <p:ph type="body" sz="quarter" idx="22"/>
          </p:nvPr>
        </p:nvSpPr>
        <p:spPr>
          <a:xfrm>
            <a:off x="18267514" y="8878379"/>
            <a:ext cx="3401716" cy="51117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2000" cap="all">
                <a:solidFill>
                  <a:srgbClr val="DA4141"/>
                </a:solidFill>
                <a:latin typeface="Aspekta 400"/>
                <a:ea typeface="Aspekta 400"/>
                <a:cs typeface="Aspekta 400"/>
                <a:sym typeface="Aspekta 700"/>
              </a:defRPr>
            </a:lvl1pPr>
          </a:lstStyle>
          <a:p>
            <a:r>
              <a:t>Caratteristica</a:t>
            </a:r>
          </a:p>
        </p:txBody>
      </p:sp>
      <p:sp>
        <p:nvSpPr>
          <p:cNvPr id="301" name="Risorsa 19@2x.png"/>
          <p:cNvSpPr>
            <a:spLocks noGrp="1"/>
          </p:cNvSpPr>
          <p:nvPr>
            <p:ph type="pic" sz="quarter" idx="23"/>
          </p:nvPr>
        </p:nvSpPr>
        <p:spPr>
          <a:xfrm>
            <a:off x="9521645" y="7102399"/>
            <a:ext cx="1646735" cy="165415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02" name="Caratteristica"/>
          <p:cNvSpPr txBox="1">
            <a:spLocks noGrp="1"/>
          </p:cNvSpPr>
          <p:nvPr>
            <p:ph type="body" sz="quarter" idx="24"/>
          </p:nvPr>
        </p:nvSpPr>
        <p:spPr>
          <a:xfrm>
            <a:off x="9521645" y="8867763"/>
            <a:ext cx="3401716" cy="51117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2000" cap="all">
                <a:solidFill>
                  <a:srgbClr val="DA4141"/>
                </a:solidFill>
                <a:latin typeface="Aspekta 400"/>
                <a:ea typeface="Aspekta 400"/>
                <a:cs typeface="Aspekta 400"/>
                <a:sym typeface="Aspekta 700"/>
              </a:defRPr>
            </a:lvl1pPr>
          </a:lstStyle>
          <a:p>
            <a:r>
              <a:t>Caratteristica</a:t>
            </a:r>
          </a:p>
        </p:txBody>
      </p:sp>
      <p:sp>
        <p:nvSpPr>
          <p:cNvPr id="303" name="Informazioni utili della caratteristica…"/>
          <p:cNvSpPr txBox="1">
            <a:spLocks noGrp="1"/>
          </p:cNvSpPr>
          <p:nvPr>
            <p:ph type="body" sz="quarter" idx="25"/>
          </p:nvPr>
        </p:nvSpPr>
        <p:spPr>
          <a:xfrm>
            <a:off x="775777" y="9506784"/>
            <a:ext cx="5315309" cy="2175868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355599" indent="-355599">
              <a:lnSpc>
                <a:spcPct val="110000"/>
              </a:lnSpc>
              <a:spcBef>
                <a:spcPts val="0"/>
              </a:spcBef>
              <a:buSzPct val="100000"/>
              <a:defRPr sz="2300">
                <a:solidFill>
                  <a:srgbClr val="5E5E5E"/>
                </a:solidFill>
              </a:defRPr>
            </a:pPr>
            <a:r>
              <a:t>Informazioni utili della caratteristica</a:t>
            </a:r>
          </a:p>
          <a:p>
            <a:pPr marL="355599" indent="-355599">
              <a:lnSpc>
                <a:spcPct val="110000"/>
              </a:lnSpc>
              <a:spcBef>
                <a:spcPts val="0"/>
              </a:spcBef>
              <a:buSzPct val="100000"/>
              <a:defRPr sz="2300">
                <a:solidFill>
                  <a:srgbClr val="5E5E5E"/>
                </a:solidFill>
              </a:defRPr>
            </a:pPr>
            <a:r>
              <a:t>Informazioni utili della caratteristica</a:t>
            </a:r>
          </a:p>
          <a:p>
            <a:pPr marL="355599" indent="-355599">
              <a:lnSpc>
                <a:spcPct val="110000"/>
              </a:lnSpc>
              <a:spcBef>
                <a:spcPts val="0"/>
              </a:spcBef>
              <a:buSzPct val="100000"/>
              <a:defRPr sz="2300">
                <a:solidFill>
                  <a:srgbClr val="5E5E5E"/>
                </a:solidFill>
              </a:defRPr>
            </a:pPr>
            <a:r>
              <a:t>Informazioni utili della caratteristica</a:t>
            </a:r>
          </a:p>
        </p:txBody>
      </p:sp>
      <p:sp>
        <p:nvSpPr>
          <p:cNvPr id="304" name="Risorsa 17@2x.png"/>
          <p:cNvSpPr>
            <a:spLocks noGrp="1"/>
          </p:cNvSpPr>
          <p:nvPr>
            <p:ph type="pic" sz="quarter" idx="26"/>
          </p:nvPr>
        </p:nvSpPr>
        <p:spPr>
          <a:xfrm>
            <a:off x="775777" y="7115224"/>
            <a:ext cx="1646735" cy="165415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05" name="Caratteristica"/>
          <p:cNvSpPr txBox="1">
            <a:spLocks noGrp="1"/>
          </p:cNvSpPr>
          <p:nvPr>
            <p:ph type="body" sz="quarter" idx="27"/>
          </p:nvPr>
        </p:nvSpPr>
        <p:spPr>
          <a:xfrm>
            <a:off x="775777" y="8880588"/>
            <a:ext cx="3401716" cy="51117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2000" cap="all">
                <a:solidFill>
                  <a:srgbClr val="DA4141"/>
                </a:solidFill>
                <a:latin typeface="Aspekta 400"/>
                <a:ea typeface="Aspekta 400"/>
                <a:cs typeface="Aspekta 400"/>
                <a:sym typeface="Aspekta 700"/>
              </a:defRPr>
            </a:lvl1pPr>
          </a:lstStyle>
          <a:p>
            <a:r>
              <a:t>Caratteristica</a:t>
            </a:r>
          </a:p>
        </p:txBody>
      </p:sp>
      <p:sp>
        <p:nvSpPr>
          <p:cNvPr id="306" name="Informazioni utili della caratteristica…"/>
          <p:cNvSpPr txBox="1">
            <a:spLocks noGrp="1"/>
          </p:cNvSpPr>
          <p:nvPr>
            <p:ph type="body" sz="quarter" idx="28"/>
          </p:nvPr>
        </p:nvSpPr>
        <p:spPr>
          <a:xfrm>
            <a:off x="9521645" y="9493959"/>
            <a:ext cx="5315310" cy="2175867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355599" indent="-355599">
              <a:lnSpc>
                <a:spcPct val="110000"/>
              </a:lnSpc>
              <a:spcBef>
                <a:spcPts val="0"/>
              </a:spcBef>
              <a:buSzPct val="100000"/>
              <a:defRPr sz="2300">
                <a:solidFill>
                  <a:srgbClr val="5E5E5E"/>
                </a:solidFill>
              </a:defRPr>
            </a:pPr>
            <a:r>
              <a:t>Informazioni utili della caratteristica</a:t>
            </a:r>
          </a:p>
          <a:p>
            <a:pPr marL="355599" indent="-355599">
              <a:lnSpc>
                <a:spcPct val="110000"/>
              </a:lnSpc>
              <a:spcBef>
                <a:spcPts val="0"/>
              </a:spcBef>
              <a:buSzPct val="100000"/>
              <a:defRPr sz="2300">
                <a:solidFill>
                  <a:srgbClr val="5E5E5E"/>
                </a:solidFill>
              </a:defRPr>
            </a:pPr>
            <a:r>
              <a:t>Informazioni utili della caratteristica</a:t>
            </a:r>
          </a:p>
          <a:p>
            <a:pPr marL="355599" indent="-355599">
              <a:lnSpc>
                <a:spcPct val="110000"/>
              </a:lnSpc>
              <a:spcBef>
                <a:spcPts val="0"/>
              </a:spcBef>
              <a:buSzPct val="100000"/>
              <a:defRPr sz="2300">
                <a:solidFill>
                  <a:srgbClr val="5E5E5E"/>
                </a:solidFill>
              </a:defRPr>
            </a:pPr>
            <a:r>
              <a:t>Informazioni utili della caratteristica</a:t>
            </a:r>
          </a:p>
        </p:txBody>
      </p:sp>
      <p:sp>
        <p:nvSpPr>
          <p:cNvPr id="307" name="Informazioni utili della caratteristica…"/>
          <p:cNvSpPr txBox="1">
            <a:spLocks noGrp="1"/>
          </p:cNvSpPr>
          <p:nvPr>
            <p:ph type="body" sz="quarter" idx="29"/>
          </p:nvPr>
        </p:nvSpPr>
        <p:spPr>
          <a:xfrm>
            <a:off x="18267514" y="9504574"/>
            <a:ext cx="5315309" cy="2175868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355599" indent="-355599">
              <a:lnSpc>
                <a:spcPct val="110000"/>
              </a:lnSpc>
              <a:spcBef>
                <a:spcPts val="0"/>
              </a:spcBef>
              <a:buSzPct val="100000"/>
              <a:defRPr sz="2300">
                <a:solidFill>
                  <a:srgbClr val="5E5E5E"/>
                </a:solidFill>
              </a:defRPr>
            </a:pPr>
            <a:r>
              <a:t>Informazioni utili della caratteristica</a:t>
            </a:r>
          </a:p>
          <a:p>
            <a:pPr marL="355599" indent="-355599">
              <a:lnSpc>
                <a:spcPct val="110000"/>
              </a:lnSpc>
              <a:spcBef>
                <a:spcPts val="0"/>
              </a:spcBef>
              <a:buSzPct val="100000"/>
              <a:defRPr sz="2300">
                <a:solidFill>
                  <a:srgbClr val="5E5E5E"/>
                </a:solidFill>
              </a:defRPr>
            </a:pPr>
            <a:r>
              <a:t>Informazioni utili della caratteristica</a:t>
            </a:r>
          </a:p>
          <a:p>
            <a:pPr marL="355599" indent="-355599">
              <a:lnSpc>
                <a:spcPct val="110000"/>
              </a:lnSpc>
              <a:spcBef>
                <a:spcPts val="0"/>
              </a:spcBef>
              <a:buSzPct val="100000"/>
              <a:defRPr sz="2300">
                <a:solidFill>
                  <a:srgbClr val="5E5E5E"/>
                </a:solidFill>
              </a:defRPr>
            </a:pPr>
            <a:r>
              <a:t>Informazioni utili della caratteristica</a:t>
            </a:r>
          </a:p>
        </p:txBody>
      </p:sp>
      <p:sp>
        <p:nvSpPr>
          <p:cNvPr id="308" name="Intestazione"/>
          <p:cNvSpPr txBox="1">
            <a:spLocks noGrp="1"/>
          </p:cNvSpPr>
          <p:nvPr>
            <p:ph type="body" sz="quarter" idx="30"/>
          </p:nvPr>
        </p:nvSpPr>
        <p:spPr>
          <a:xfrm>
            <a:off x="779065" y="792448"/>
            <a:ext cx="3715625" cy="708453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2000" cap="all">
                <a:solidFill>
                  <a:srgbClr val="DA4141"/>
                </a:solidFill>
                <a:latin typeface="Aspekta 400"/>
                <a:ea typeface="Aspekta 400"/>
                <a:cs typeface="Aspekta 400"/>
                <a:sym typeface="Aspekta 700"/>
              </a:defRPr>
            </a:lvl1pPr>
          </a:lstStyle>
          <a:p>
            <a:r>
              <a:t>Intestazione</a:t>
            </a:r>
          </a:p>
        </p:txBody>
      </p:sp>
      <p:sp>
        <p:nvSpPr>
          <p:cNvPr id="309" name="Questo è un titolo, questo è un titolo."/>
          <p:cNvSpPr txBox="1">
            <a:spLocks noGrp="1"/>
          </p:cNvSpPr>
          <p:nvPr>
            <p:ph type="body" sz="quarter" idx="31"/>
          </p:nvPr>
        </p:nvSpPr>
        <p:spPr>
          <a:xfrm>
            <a:off x="779065" y="1266883"/>
            <a:ext cx="10690704" cy="295642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70000"/>
              </a:lnSpc>
              <a:spcBef>
                <a:spcPts val="0"/>
              </a:spcBef>
              <a:buSzTx/>
              <a:buNone/>
              <a:defRPr sz="8400" spc="-168">
                <a:solidFill>
                  <a:srgbClr val="473E31"/>
                </a:solidFill>
                <a:latin typeface="+mn-lt"/>
                <a:ea typeface="+mn-ea"/>
                <a:cs typeface="+mn-cs"/>
                <a:sym typeface="Aspekta 600"/>
              </a:defRPr>
            </a:lvl1pPr>
          </a:lstStyle>
          <a:p>
            <a:r>
              <a:t>Questo è un titolo, questo è un titolo.</a:t>
            </a:r>
          </a:p>
        </p:txBody>
      </p:sp>
      <p:sp>
        <p:nvSpPr>
          <p:cNvPr id="310" name="Descrizione dell’argomento di cui si sta parlando, descrizione dell’argomento di cui si sta parlando, descrizione dell’argomento di cui si sta parlando, descrizione dell’argomento di cui si sta parlando,"/>
          <p:cNvSpPr txBox="1">
            <a:spLocks noGrp="1"/>
          </p:cNvSpPr>
          <p:nvPr>
            <p:ph type="body" sz="quarter" idx="32"/>
          </p:nvPr>
        </p:nvSpPr>
        <p:spPr>
          <a:xfrm>
            <a:off x="752284" y="4305117"/>
            <a:ext cx="10744265" cy="1494156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SzTx/>
              <a:buNone/>
            </a:lvl1pPr>
          </a:lstStyle>
          <a:p>
            <a:r>
              <a:t>Descrizione dell’argomento di cui si sta parlando, descrizione dell’argomento di cui si sta parlando, descrizione dell’argomento di cui si sta parlando, descrizione dell’argomento di cui si sta parlando, </a:t>
            </a:r>
          </a:p>
        </p:txBody>
      </p:sp>
      <p:pic>
        <p:nvPicPr>
          <p:cNvPr id="311" name="Immagine" descr="Immagin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624" y="12583086"/>
            <a:ext cx="1276748" cy="40117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Elenco icone 5 cop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23263910" y="12630396"/>
            <a:ext cx="383491" cy="473076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DDD1B7"/>
                </a:solidFill>
                <a:latin typeface="Aspekta 500"/>
                <a:ea typeface="Aspekta 500"/>
                <a:cs typeface="Aspekta 500"/>
                <a:sym typeface="Aspekta 500"/>
              </a:defRPr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  <p:sp>
        <p:nvSpPr>
          <p:cNvPr id="319" name="Breve descrizione della caratteristica. Breve descrizione della caratteristica."/>
          <p:cNvSpPr txBox="1">
            <a:spLocks noGrp="1"/>
          </p:cNvSpPr>
          <p:nvPr>
            <p:ph type="body" sz="quarter" idx="21"/>
          </p:nvPr>
        </p:nvSpPr>
        <p:spPr>
          <a:xfrm>
            <a:off x="16656752" y="3799681"/>
            <a:ext cx="6982089" cy="1059816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SzTx/>
              <a:buNone/>
            </a:lvl1pPr>
          </a:lstStyle>
          <a:p>
            <a:r>
              <a:t>Breve descrizione della caratteristica. Breve descrizione della caratteristica. </a:t>
            </a:r>
          </a:p>
        </p:txBody>
      </p:sp>
      <p:sp>
        <p:nvSpPr>
          <p:cNvPr id="320" name="Caratteristica"/>
          <p:cNvSpPr txBox="1">
            <a:spLocks noGrp="1"/>
          </p:cNvSpPr>
          <p:nvPr>
            <p:ph type="body" sz="quarter" idx="22"/>
          </p:nvPr>
        </p:nvSpPr>
        <p:spPr>
          <a:xfrm>
            <a:off x="16656752" y="3266281"/>
            <a:ext cx="6982089" cy="511176"/>
          </a:xfrm>
          <a:prstGeom prst="rect">
            <a:avLst/>
          </a:prstGeom>
        </p:spPr>
        <p:txBody>
          <a:bodyPr>
            <a:spAutoFit/>
          </a:bodyPr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2000" cap="all">
                <a:solidFill>
                  <a:srgbClr val="DA4141"/>
                </a:solidFill>
                <a:latin typeface="Aspekta 400"/>
                <a:ea typeface="Aspekta 400"/>
                <a:cs typeface="Aspekta 400"/>
                <a:sym typeface="Aspekta 700"/>
              </a:defRPr>
            </a:lvl1pPr>
          </a:lstStyle>
          <a:p>
            <a:r>
              <a:t>Caratteristica</a:t>
            </a:r>
          </a:p>
        </p:txBody>
      </p:sp>
      <p:sp>
        <p:nvSpPr>
          <p:cNvPr id="321" name="Risorsa 8@2x.png"/>
          <p:cNvSpPr>
            <a:spLocks noGrp="1"/>
          </p:cNvSpPr>
          <p:nvPr>
            <p:ph type="pic" sz="quarter" idx="23"/>
          </p:nvPr>
        </p:nvSpPr>
        <p:spPr>
          <a:xfrm>
            <a:off x="15607803" y="3101578"/>
            <a:ext cx="840632" cy="84063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22" name="Breve descrizione della caratteristica. Breve descrizione della caratteristica."/>
          <p:cNvSpPr txBox="1">
            <a:spLocks noGrp="1"/>
          </p:cNvSpPr>
          <p:nvPr>
            <p:ph type="body" sz="quarter" idx="24"/>
          </p:nvPr>
        </p:nvSpPr>
        <p:spPr>
          <a:xfrm>
            <a:off x="16656752" y="6568281"/>
            <a:ext cx="6982089" cy="1059816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SzTx/>
              <a:buNone/>
            </a:lvl1pPr>
          </a:lstStyle>
          <a:p>
            <a:r>
              <a:t>Breve descrizione della caratteristica. Breve descrizione della caratteristica. </a:t>
            </a:r>
          </a:p>
        </p:txBody>
      </p:sp>
      <p:sp>
        <p:nvSpPr>
          <p:cNvPr id="323" name="Caratteristica"/>
          <p:cNvSpPr txBox="1">
            <a:spLocks noGrp="1"/>
          </p:cNvSpPr>
          <p:nvPr>
            <p:ph type="body" sz="quarter" idx="25"/>
          </p:nvPr>
        </p:nvSpPr>
        <p:spPr>
          <a:xfrm>
            <a:off x="16656752" y="6034881"/>
            <a:ext cx="6982089" cy="511176"/>
          </a:xfrm>
          <a:prstGeom prst="rect">
            <a:avLst/>
          </a:prstGeom>
        </p:spPr>
        <p:txBody>
          <a:bodyPr>
            <a:spAutoFit/>
          </a:bodyPr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2000" cap="all">
                <a:solidFill>
                  <a:srgbClr val="DA4141"/>
                </a:solidFill>
                <a:latin typeface="Aspekta 400"/>
                <a:ea typeface="Aspekta 400"/>
                <a:cs typeface="Aspekta 400"/>
                <a:sym typeface="Aspekta 700"/>
              </a:defRPr>
            </a:lvl1pPr>
          </a:lstStyle>
          <a:p>
            <a:r>
              <a:t>Caratteristica</a:t>
            </a:r>
          </a:p>
        </p:txBody>
      </p:sp>
      <p:sp>
        <p:nvSpPr>
          <p:cNvPr id="324" name="Breve descrizione della caratteristica. Breve descrizione della caratteristica."/>
          <p:cNvSpPr txBox="1">
            <a:spLocks noGrp="1"/>
          </p:cNvSpPr>
          <p:nvPr>
            <p:ph type="body" sz="quarter" idx="26"/>
          </p:nvPr>
        </p:nvSpPr>
        <p:spPr>
          <a:xfrm>
            <a:off x="16656752" y="9554606"/>
            <a:ext cx="6982089" cy="1059816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SzTx/>
              <a:buNone/>
            </a:lvl1pPr>
          </a:lstStyle>
          <a:p>
            <a:r>
              <a:t>Breve descrizione della caratteristica. Breve descrizione della caratteristica. </a:t>
            </a:r>
          </a:p>
        </p:txBody>
      </p:sp>
      <p:sp>
        <p:nvSpPr>
          <p:cNvPr id="325" name="Caratteristica"/>
          <p:cNvSpPr txBox="1">
            <a:spLocks noGrp="1"/>
          </p:cNvSpPr>
          <p:nvPr>
            <p:ph type="body" sz="quarter" idx="27"/>
          </p:nvPr>
        </p:nvSpPr>
        <p:spPr>
          <a:xfrm>
            <a:off x="16656752" y="9021206"/>
            <a:ext cx="6982089" cy="511176"/>
          </a:xfrm>
          <a:prstGeom prst="rect">
            <a:avLst/>
          </a:prstGeom>
        </p:spPr>
        <p:txBody>
          <a:bodyPr>
            <a:spAutoFit/>
          </a:bodyPr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2000" cap="all">
                <a:solidFill>
                  <a:srgbClr val="DA4141"/>
                </a:solidFill>
                <a:latin typeface="Aspekta 400"/>
                <a:ea typeface="Aspekta 400"/>
                <a:cs typeface="Aspekta 400"/>
                <a:sym typeface="Aspekta 700"/>
              </a:defRPr>
            </a:lvl1pPr>
          </a:lstStyle>
          <a:p>
            <a:r>
              <a:t>Caratteristica</a:t>
            </a:r>
          </a:p>
        </p:txBody>
      </p:sp>
      <p:sp>
        <p:nvSpPr>
          <p:cNvPr id="326" name="Intestazione"/>
          <p:cNvSpPr txBox="1">
            <a:spLocks noGrp="1"/>
          </p:cNvSpPr>
          <p:nvPr>
            <p:ph type="body" sz="quarter" idx="28"/>
          </p:nvPr>
        </p:nvSpPr>
        <p:spPr>
          <a:xfrm>
            <a:off x="779065" y="2598253"/>
            <a:ext cx="3715625" cy="708453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2000" cap="all">
                <a:solidFill>
                  <a:srgbClr val="DA4141"/>
                </a:solidFill>
                <a:latin typeface="Aspekta 400"/>
                <a:ea typeface="Aspekta 400"/>
                <a:cs typeface="Aspekta 400"/>
                <a:sym typeface="Aspekta 700"/>
              </a:defRPr>
            </a:lvl1pPr>
          </a:lstStyle>
          <a:p>
            <a:r>
              <a:t>Intestazione</a:t>
            </a:r>
          </a:p>
        </p:txBody>
      </p:sp>
      <p:sp>
        <p:nvSpPr>
          <p:cNvPr id="327" name="Questo è un titolo, questo è un titolo."/>
          <p:cNvSpPr txBox="1">
            <a:spLocks noGrp="1"/>
          </p:cNvSpPr>
          <p:nvPr>
            <p:ph type="body" sz="quarter" idx="29"/>
          </p:nvPr>
        </p:nvSpPr>
        <p:spPr>
          <a:xfrm>
            <a:off x="779065" y="3072688"/>
            <a:ext cx="10690704" cy="295642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70000"/>
              </a:lnSpc>
              <a:spcBef>
                <a:spcPts val="0"/>
              </a:spcBef>
              <a:buSzTx/>
              <a:buNone/>
              <a:defRPr sz="8400" spc="-168">
                <a:solidFill>
                  <a:srgbClr val="473E31"/>
                </a:solidFill>
                <a:latin typeface="+mn-lt"/>
                <a:ea typeface="+mn-ea"/>
                <a:cs typeface="+mn-cs"/>
                <a:sym typeface="Aspekta 600"/>
              </a:defRPr>
            </a:lvl1pPr>
          </a:lstStyle>
          <a:p>
            <a:r>
              <a:t>Questo è un titolo, questo è un titolo.</a:t>
            </a:r>
          </a:p>
        </p:txBody>
      </p:sp>
      <p:sp>
        <p:nvSpPr>
          <p:cNvPr id="328" name="Descrizione dell’argomento di cui si sta parlando, descrizione dell’argomento di cui si sta parlando, descrizione dell’argomento di cui si sta parlando, descrizione dell’argomento di cui si sta parlando,"/>
          <p:cNvSpPr txBox="1">
            <a:spLocks noGrp="1"/>
          </p:cNvSpPr>
          <p:nvPr>
            <p:ph type="body" sz="quarter" idx="30"/>
          </p:nvPr>
        </p:nvSpPr>
        <p:spPr>
          <a:xfrm>
            <a:off x="752284" y="6110922"/>
            <a:ext cx="10744265" cy="1494156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SzTx/>
              <a:buNone/>
            </a:lvl1pPr>
          </a:lstStyle>
          <a:p>
            <a:r>
              <a:t>Descrizione dell’argomento di cui si sta parlando, descrizione dell’argomento di cui si sta parlando, descrizione dell’argomento di cui si sta parlando, descrizione dell’argomento di cui si sta parlando, </a:t>
            </a:r>
          </a:p>
        </p:txBody>
      </p:sp>
      <p:sp>
        <p:nvSpPr>
          <p:cNvPr id="329" name="Risorsa 8@2x.png"/>
          <p:cNvSpPr>
            <a:spLocks noGrp="1"/>
          </p:cNvSpPr>
          <p:nvPr>
            <p:ph type="pic" sz="quarter" idx="31"/>
          </p:nvPr>
        </p:nvSpPr>
        <p:spPr>
          <a:xfrm>
            <a:off x="15607803" y="5870178"/>
            <a:ext cx="840632" cy="84063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30" name="Risorsa 8@2x.png"/>
          <p:cNvSpPr>
            <a:spLocks noGrp="1"/>
          </p:cNvSpPr>
          <p:nvPr>
            <p:ph type="pic" sz="quarter" idx="32"/>
          </p:nvPr>
        </p:nvSpPr>
        <p:spPr>
          <a:xfrm>
            <a:off x="15607803" y="8856503"/>
            <a:ext cx="840632" cy="84063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pic>
        <p:nvPicPr>
          <p:cNvPr id="331" name="Immagine" descr="Immagin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624" y="12583086"/>
            <a:ext cx="1276748" cy="40117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assaggio a ste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23263910" y="12630396"/>
            <a:ext cx="383491" cy="473076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DDD1B7"/>
                </a:solidFill>
                <a:latin typeface="Aspekta 500"/>
                <a:ea typeface="Aspekta 500"/>
                <a:cs typeface="Aspekta 500"/>
                <a:sym typeface="Aspekta 500"/>
              </a:defRPr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  <p:sp>
        <p:nvSpPr>
          <p:cNvPr id="339" name="Timeline dell’azienda"/>
          <p:cNvSpPr txBox="1">
            <a:spLocks noGrp="1"/>
          </p:cNvSpPr>
          <p:nvPr>
            <p:ph type="body" sz="quarter" idx="21"/>
          </p:nvPr>
        </p:nvSpPr>
        <p:spPr>
          <a:xfrm>
            <a:off x="779065" y="778668"/>
            <a:ext cx="10690704" cy="155912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70000"/>
              </a:lnSpc>
              <a:spcBef>
                <a:spcPts val="0"/>
              </a:spcBef>
              <a:buSzTx/>
              <a:buNone/>
              <a:defRPr sz="8400" spc="-168">
                <a:solidFill>
                  <a:srgbClr val="473E31"/>
                </a:solidFill>
                <a:latin typeface="+mn-lt"/>
                <a:ea typeface="+mn-ea"/>
                <a:cs typeface="+mn-cs"/>
                <a:sym typeface="Aspekta 600"/>
              </a:defRPr>
            </a:lvl1pPr>
          </a:lstStyle>
          <a:p>
            <a:r>
              <a:t>Timeline dell’azienda</a:t>
            </a:r>
          </a:p>
        </p:txBody>
      </p:sp>
      <p:sp>
        <p:nvSpPr>
          <p:cNvPr id="340" name="Descrizione dello step. Descrizione dello step. Descrizione dello step. Descrizione dello step. Descrizione dello step. Descrizione dello step. Descrizione dello step."/>
          <p:cNvSpPr txBox="1">
            <a:spLocks noGrp="1"/>
          </p:cNvSpPr>
          <p:nvPr>
            <p:ph type="body" sz="quarter" idx="22"/>
          </p:nvPr>
        </p:nvSpPr>
        <p:spPr>
          <a:xfrm>
            <a:off x="756352" y="-4493578"/>
            <a:ext cx="6569438" cy="2362836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SzTx/>
              <a:buNone/>
            </a:lvl1pPr>
          </a:lstStyle>
          <a:p>
            <a:r>
              <a:t>Descrizione dello step. Descrizione dello step. Descrizione dello step. Descrizione dello step. Descrizione dello step. Descrizione dello step. Descrizione dello step. </a:t>
            </a:r>
          </a:p>
        </p:txBody>
      </p:sp>
      <p:sp>
        <p:nvSpPr>
          <p:cNvPr id="341" name="Linea"/>
          <p:cNvSpPr/>
          <p:nvPr/>
        </p:nvSpPr>
        <p:spPr>
          <a:xfrm flipV="1">
            <a:off x="1416997" y="7255863"/>
            <a:ext cx="1" cy="3679472"/>
          </a:xfrm>
          <a:prstGeom prst="line">
            <a:avLst/>
          </a:prstGeom>
          <a:ln w="25400">
            <a:solidFill>
              <a:srgbClr val="D5D5D5"/>
            </a:solidFill>
            <a:miter lim="400000"/>
          </a:ln>
        </p:spPr>
        <p:txBody>
          <a:bodyPr lIns="71437" tIns="71437" rIns="71437" bIns="71437" anchor="ctr"/>
          <a:lstStyle/>
          <a:p>
            <a:endParaRPr/>
          </a:p>
        </p:txBody>
      </p:sp>
      <p:sp>
        <p:nvSpPr>
          <p:cNvPr id="342" name="Linea"/>
          <p:cNvSpPr/>
          <p:nvPr/>
        </p:nvSpPr>
        <p:spPr>
          <a:xfrm flipV="1">
            <a:off x="16565363" y="-6199361"/>
            <a:ext cx="1" cy="5406102"/>
          </a:xfrm>
          <a:prstGeom prst="line">
            <a:avLst/>
          </a:prstGeom>
          <a:ln w="25400">
            <a:solidFill>
              <a:srgbClr val="D5D5D5"/>
            </a:solidFill>
            <a:miter lim="400000"/>
          </a:ln>
        </p:spPr>
        <p:txBody>
          <a:bodyPr lIns="71437" tIns="71437" rIns="71437" bIns="71437" anchor="ctr"/>
          <a:lstStyle/>
          <a:p>
            <a:endParaRPr/>
          </a:p>
        </p:txBody>
      </p:sp>
      <p:sp>
        <p:nvSpPr>
          <p:cNvPr id="343" name="Descrizione dello step. Descrizione dello step. Descrizione dello step. Descrizione dello step. Descrizione dello step. Descrizione dello step. Descrizione dello step."/>
          <p:cNvSpPr txBox="1">
            <a:spLocks noGrp="1"/>
          </p:cNvSpPr>
          <p:nvPr>
            <p:ph type="body" sz="quarter" idx="23"/>
          </p:nvPr>
        </p:nvSpPr>
        <p:spPr>
          <a:xfrm>
            <a:off x="8907281" y="-4493578"/>
            <a:ext cx="6569438" cy="2362836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SzTx/>
              <a:buNone/>
            </a:lvl1pPr>
          </a:lstStyle>
          <a:p>
            <a:r>
              <a:t>Descrizione dello step. Descrizione dello step. Descrizione dello step. Descrizione dello step. Descrizione dello step. Descrizione dello step. Descrizione dello step. </a:t>
            </a:r>
          </a:p>
        </p:txBody>
      </p:sp>
      <p:sp>
        <p:nvSpPr>
          <p:cNvPr id="344" name="Descrizione dello step. Descrizione dello step. Descrizione dello step. Descrizione dello step. Descrizione dello step. Descrizione dello step. Descrizione dello step."/>
          <p:cNvSpPr txBox="1">
            <a:spLocks noGrp="1"/>
          </p:cNvSpPr>
          <p:nvPr>
            <p:ph type="body" sz="quarter" idx="24"/>
          </p:nvPr>
        </p:nvSpPr>
        <p:spPr>
          <a:xfrm>
            <a:off x="17058211" y="-4493578"/>
            <a:ext cx="6569438" cy="2362836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SzTx/>
              <a:buNone/>
            </a:lvl1pPr>
          </a:lstStyle>
          <a:p>
            <a:r>
              <a:t>Descrizione dello step. Descrizione dello step. Descrizione dello step. Descrizione dello step. Descrizione dello step. Descrizione dello step. Descrizione dello step. </a:t>
            </a:r>
          </a:p>
        </p:txBody>
      </p:sp>
      <p:pic>
        <p:nvPicPr>
          <p:cNvPr id="345" name="Immagine" descr="Immagin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624" y="12583086"/>
            <a:ext cx="1276748" cy="401175"/>
          </a:xfrm>
          <a:prstGeom prst="rect">
            <a:avLst/>
          </a:prstGeom>
          <a:ln w="12700">
            <a:miter lim="400000"/>
          </a:ln>
        </p:spPr>
      </p:pic>
      <p:sp>
        <p:nvSpPr>
          <p:cNvPr id="346" name="2000"/>
          <p:cNvSpPr txBox="1">
            <a:spLocks noGrp="1"/>
          </p:cNvSpPr>
          <p:nvPr>
            <p:ph type="body" sz="quarter" idx="25"/>
          </p:nvPr>
        </p:nvSpPr>
        <p:spPr>
          <a:xfrm>
            <a:off x="756352" y="-6220778"/>
            <a:ext cx="6569438" cy="1666876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lnSpc>
                <a:spcPct val="70000"/>
              </a:lnSpc>
              <a:spcBef>
                <a:spcPts val="0"/>
              </a:spcBef>
              <a:buSzTx/>
              <a:buNone/>
              <a:defRPr sz="8400" spc="-168">
                <a:solidFill>
                  <a:srgbClr val="DA4141"/>
                </a:solidFill>
                <a:latin typeface="+mn-lt"/>
                <a:ea typeface="+mn-ea"/>
                <a:cs typeface="+mn-cs"/>
                <a:sym typeface="Aspekta 600"/>
              </a:defRPr>
            </a:lvl1pPr>
          </a:lstStyle>
          <a:p>
            <a:r>
              <a:t>2000</a:t>
            </a:r>
          </a:p>
        </p:txBody>
      </p:sp>
      <p:sp>
        <p:nvSpPr>
          <p:cNvPr id="347" name="2005"/>
          <p:cNvSpPr txBox="1">
            <a:spLocks noGrp="1"/>
          </p:cNvSpPr>
          <p:nvPr>
            <p:ph type="body" sz="quarter" idx="26"/>
          </p:nvPr>
        </p:nvSpPr>
        <p:spPr>
          <a:xfrm>
            <a:off x="8907281" y="-6220778"/>
            <a:ext cx="6569438" cy="1666876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lnSpc>
                <a:spcPct val="70000"/>
              </a:lnSpc>
              <a:spcBef>
                <a:spcPts val="0"/>
              </a:spcBef>
              <a:buSzTx/>
              <a:buNone/>
              <a:defRPr sz="8400" spc="-168">
                <a:solidFill>
                  <a:srgbClr val="DA4141"/>
                </a:solidFill>
                <a:latin typeface="+mn-lt"/>
                <a:ea typeface="+mn-ea"/>
                <a:cs typeface="+mn-cs"/>
                <a:sym typeface="Aspekta 600"/>
              </a:defRPr>
            </a:lvl1pPr>
          </a:lstStyle>
          <a:p>
            <a:r>
              <a:t>2005</a:t>
            </a:r>
          </a:p>
        </p:txBody>
      </p:sp>
      <p:sp>
        <p:nvSpPr>
          <p:cNvPr id="348" name="2020"/>
          <p:cNvSpPr txBox="1">
            <a:spLocks noGrp="1"/>
          </p:cNvSpPr>
          <p:nvPr>
            <p:ph type="body" sz="quarter" idx="27"/>
          </p:nvPr>
        </p:nvSpPr>
        <p:spPr>
          <a:xfrm>
            <a:off x="17058211" y="-6220778"/>
            <a:ext cx="6569438" cy="1666876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lnSpc>
                <a:spcPct val="70000"/>
              </a:lnSpc>
              <a:spcBef>
                <a:spcPts val="0"/>
              </a:spcBef>
              <a:buSzTx/>
              <a:buNone/>
              <a:defRPr sz="8400" spc="-168">
                <a:solidFill>
                  <a:srgbClr val="DA4141"/>
                </a:solidFill>
                <a:latin typeface="+mn-lt"/>
                <a:ea typeface="+mn-ea"/>
                <a:cs typeface="+mn-cs"/>
                <a:sym typeface="Aspekta 600"/>
              </a:defRPr>
            </a:lvl1pPr>
          </a:lstStyle>
          <a:p>
            <a:r>
              <a:t>2020</a:t>
            </a:r>
          </a:p>
        </p:txBody>
      </p:sp>
      <p:sp>
        <p:nvSpPr>
          <p:cNvPr id="349" name="Linea"/>
          <p:cNvSpPr/>
          <p:nvPr/>
        </p:nvSpPr>
        <p:spPr>
          <a:xfrm>
            <a:off x="731705" y="7269939"/>
            <a:ext cx="22920592" cy="1"/>
          </a:xfrm>
          <a:prstGeom prst="line">
            <a:avLst/>
          </a:prstGeom>
          <a:ln w="25400">
            <a:solidFill>
              <a:srgbClr val="D5D5D5"/>
            </a:solidFill>
            <a:miter lim="400000"/>
          </a:ln>
        </p:spPr>
        <p:txBody>
          <a:bodyPr lIns="71437" tIns="71437" rIns="71437" bIns="71437" anchor="ctr"/>
          <a:lstStyle/>
          <a:p>
            <a:endParaRPr/>
          </a:p>
        </p:txBody>
      </p:sp>
      <p:sp>
        <p:nvSpPr>
          <p:cNvPr id="350" name="Descrizione dello step. Descrizione dello step. Descrizione dello step. Descrizione dello step."/>
          <p:cNvSpPr txBox="1">
            <a:spLocks noGrp="1"/>
          </p:cNvSpPr>
          <p:nvPr>
            <p:ph type="body" sz="quarter" idx="28"/>
          </p:nvPr>
        </p:nvSpPr>
        <p:spPr>
          <a:xfrm>
            <a:off x="1848552" y="9440014"/>
            <a:ext cx="6569438" cy="1494156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SzTx/>
              <a:buNone/>
            </a:lvl1pPr>
          </a:lstStyle>
          <a:p>
            <a:r>
              <a:t>Descrizione dello step. Descrizione dello step. Descrizione dello step. Descrizione dello step.</a:t>
            </a:r>
          </a:p>
        </p:txBody>
      </p:sp>
      <p:sp>
        <p:nvSpPr>
          <p:cNvPr id="351" name="2000"/>
          <p:cNvSpPr txBox="1">
            <a:spLocks noGrp="1"/>
          </p:cNvSpPr>
          <p:nvPr>
            <p:ph type="body" sz="quarter" idx="29"/>
          </p:nvPr>
        </p:nvSpPr>
        <p:spPr>
          <a:xfrm>
            <a:off x="1848552" y="8093814"/>
            <a:ext cx="6569438" cy="1666876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lnSpc>
                <a:spcPct val="70000"/>
              </a:lnSpc>
              <a:spcBef>
                <a:spcPts val="0"/>
              </a:spcBef>
              <a:buSzTx/>
              <a:buNone/>
              <a:defRPr sz="8400" spc="-168">
                <a:solidFill>
                  <a:srgbClr val="DA4141"/>
                </a:solidFill>
                <a:latin typeface="+mn-lt"/>
                <a:ea typeface="+mn-ea"/>
                <a:cs typeface="+mn-cs"/>
                <a:sym typeface="Aspekta 600"/>
              </a:defRPr>
            </a:lvl1pPr>
          </a:lstStyle>
          <a:p>
            <a:r>
              <a:t>2000</a:t>
            </a:r>
          </a:p>
        </p:txBody>
      </p:sp>
      <p:sp>
        <p:nvSpPr>
          <p:cNvPr id="352" name="Descrizione dello step. Descrizione dello step. Descrizione dello step. Descrizione dello step."/>
          <p:cNvSpPr txBox="1">
            <a:spLocks noGrp="1"/>
          </p:cNvSpPr>
          <p:nvPr>
            <p:ph type="body" sz="quarter" idx="30"/>
          </p:nvPr>
        </p:nvSpPr>
        <p:spPr>
          <a:xfrm>
            <a:off x="6649152" y="4951908"/>
            <a:ext cx="6569438" cy="1494156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SzTx/>
              <a:buNone/>
            </a:lvl1pPr>
          </a:lstStyle>
          <a:p>
            <a:r>
              <a:t>Descrizione dello step. Descrizione dello step. Descrizione dello step. Descrizione dello step.</a:t>
            </a:r>
          </a:p>
        </p:txBody>
      </p:sp>
      <p:sp>
        <p:nvSpPr>
          <p:cNvPr id="353" name="2000"/>
          <p:cNvSpPr txBox="1">
            <a:spLocks noGrp="1"/>
          </p:cNvSpPr>
          <p:nvPr>
            <p:ph type="body" sz="quarter" idx="31"/>
          </p:nvPr>
        </p:nvSpPr>
        <p:spPr>
          <a:xfrm>
            <a:off x="6649152" y="3605708"/>
            <a:ext cx="6569438" cy="1666876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lnSpc>
                <a:spcPct val="70000"/>
              </a:lnSpc>
              <a:spcBef>
                <a:spcPts val="0"/>
              </a:spcBef>
              <a:buSzTx/>
              <a:buNone/>
              <a:defRPr sz="8400" spc="-168">
                <a:solidFill>
                  <a:srgbClr val="DA4141"/>
                </a:solidFill>
                <a:latin typeface="+mn-lt"/>
                <a:ea typeface="+mn-ea"/>
                <a:cs typeface="+mn-cs"/>
                <a:sym typeface="Aspekta 600"/>
              </a:defRPr>
            </a:lvl1pPr>
          </a:lstStyle>
          <a:p>
            <a:r>
              <a:t>2000</a:t>
            </a:r>
          </a:p>
        </p:txBody>
      </p:sp>
      <p:sp>
        <p:nvSpPr>
          <p:cNvPr id="354" name="Descrizione dello step. Descrizione dello step. Descrizione dello step. Descrizione dello step."/>
          <p:cNvSpPr txBox="1">
            <a:spLocks noGrp="1"/>
          </p:cNvSpPr>
          <p:nvPr>
            <p:ph type="body" sz="quarter" idx="32"/>
          </p:nvPr>
        </p:nvSpPr>
        <p:spPr>
          <a:xfrm>
            <a:off x="11322752" y="9440014"/>
            <a:ext cx="6569438" cy="1494156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SzTx/>
              <a:buNone/>
            </a:lvl1pPr>
          </a:lstStyle>
          <a:p>
            <a:r>
              <a:t>Descrizione dello step. Descrizione dello step. Descrizione dello step. Descrizione dello step.</a:t>
            </a:r>
          </a:p>
        </p:txBody>
      </p:sp>
      <p:sp>
        <p:nvSpPr>
          <p:cNvPr id="355" name="2000"/>
          <p:cNvSpPr txBox="1">
            <a:spLocks noGrp="1"/>
          </p:cNvSpPr>
          <p:nvPr>
            <p:ph type="body" sz="quarter" idx="33"/>
          </p:nvPr>
        </p:nvSpPr>
        <p:spPr>
          <a:xfrm>
            <a:off x="11322752" y="8093814"/>
            <a:ext cx="6569438" cy="1666876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lnSpc>
                <a:spcPct val="70000"/>
              </a:lnSpc>
              <a:spcBef>
                <a:spcPts val="0"/>
              </a:spcBef>
              <a:buSzTx/>
              <a:buNone/>
              <a:defRPr sz="8400" spc="-168">
                <a:solidFill>
                  <a:srgbClr val="DA4141"/>
                </a:solidFill>
                <a:latin typeface="+mn-lt"/>
                <a:ea typeface="+mn-ea"/>
                <a:cs typeface="+mn-cs"/>
                <a:sym typeface="Aspekta 600"/>
              </a:defRPr>
            </a:lvl1pPr>
          </a:lstStyle>
          <a:p>
            <a:r>
              <a:t>2000</a:t>
            </a:r>
          </a:p>
        </p:txBody>
      </p:sp>
      <p:sp>
        <p:nvSpPr>
          <p:cNvPr id="356" name="Descrizione dello step. Descrizione dello step. Descrizione dello step. Descrizione dello step."/>
          <p:cNvSpPr txBox="1">
            <a:spLocks noGrp="1"/>
          </p:cNvSpPr>
          <p:nvPr>
            <p:ph type="body" sz="quarter" idx="34"/>
          </p:nvPr>
        </p:nvSpPr>
        <p:spPr>
          <a:xfrm>
            <a:off x="16437447" y="4951908"/>
            <a:ext cx="6569438" cy="1494156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SzTx/>
              <a:buNone/>
            </a:lvl1pPr>
          </a:lstStyle>
          <a:p>
            <a:r>
              <a:t>Descrizione dello step. Descrizione dello step. Descrizione dello step. Descrizione dello step.</a:t>
            </a:r>
          </a:p>
        </p:txBody>
      </p:sp>
      <p:sp>
        <p:nvSpPr>
          <p:cNvPr id="357" name="2000"/>
          <p:cNvSpPr txBox="1">
            <a:spLocks noGrp="1"/>
          </p:cNvSpPr>
          <p:nvPr>
            <p:ph type="body" sz="quarter" idx="35"/>
          </p:nvPr>
        </p:nvSpPr>
        <p:spPr>
          <a:xfrm>
            <a:off x="16437447" y="3605708"/>
            <a:ext cx="6569438" cy="1666876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lnSpc>
                <a:spcPct val="70000"/>
              </a:lnSpc>
              <a:spcBef>
                <a:spcPts val="0"/>
              </a:spcBef>
              <a:buSzTx/>
              <a:buNone/>
              <a:defRPr sz="8400" spc="-168">
                <a:solidFill>
                  <a:srgbClr val="DA4141"/>
                </a:solidFill>
                <a:latin typeface="+mn-lt"/>
                <a:ea typeface="+mn-ea"/>
                <a:cs typeface="+mn-cs"/>
                <a:sym typeface="Aspekta 600"/>
              </a:defRPr>
            </a:lvl1pPr>
          </a:lstStyle>
          <a:p>
            <a:r>
              <a:t>2000</a:t>
            </a:r>
          </a:p>
        </p:txBody>
      </p:sp>
      <p:sp>
        <p:nvSpPr>
          <p:cNvPr id="358" name="Linea"/>
          <p:cNvSpPr/>
          <p:nvPr/>
        </p:nvSpPr>
        <p:spPr>
          <a:xfrm flipV="1">
            <a:off x="6174670" y="3603168"/>
            <a:ext cx="1" cy="3679472"/>
          </a:xfrm>
          <a:prstGeom prst="line">
            <a:avLst/>
          </a:prstGeom>
          <a:ln w="25400">
            <a:solidFill>
              <a:srgbClr val="D5D5D5"/>
            </a:solidFill>
            <a:miter lim="400000"/>
          </a:ln>
        </p:spPr>
        <p:txBody>
          <a:bodyPr lIns="71437" tIns="71437" rIns="71437" bIns="71437" anchor="ctr"/>
          <a:lstStyle/>
          <a:p>
            <a:endParaRPr/>
          </a:p>
        </p:txBody>
      </p:sp>
      <p:sp>
        <p:nvSpPr>
          <p:cNvPr id="359" name="Linea"/>
          <p:cNvSpPr/>
          <p:nvPr/>
        </p:nvSpPr>
        <p:spPr>
          <a:xfrm flipV="1">
            <a:off x="10916597" y="7255863"/>
            <a:ext cx="1" cy="3679472"/>
          </a:xfrm>
          <a:prstGeom prst="line">
            <a:avLst/>
          </a:prstGeom>
          <a:ln w="25400">
            <a:solidFill>
              <a:srgbClr val="D5D5D5"/>
            </a:solidFill>
            <a:miter lim="400000"/>
          </a:ln>
        </p:spPr>
        <p:txBody>
          <a:bodyPr lIns="71437" tIns="71437" rIns="71437" bIns="71437" anchor="ctr"/>
          <a:lstStyle/>
          <a:p>
            <a:endParaRPr/>
          </a:p>
        </p:txBody>
      </p:sp>
      <p:sp>
        <p:nvSpPr>
          <p:cNvPr id="360" name="Linea"/>
          <p:cNvSpPr/>
          <p:nvPr/>
        </p:nvSpPr>
        <p:spPr>
          <a:xfrm flipV="1">
            <a:off x="16018705" y="3603168"/>
            <a:ext cx="1" cy="3679472"/>
          </a:xfrm>
          <a:prstGeom prst="line">
            <a:avLst/>
          </a:prstGeom>
          <a:ln w="25400">
            <a:solidFill>
              <a:srgbClr val="D5D5D5"/>
            </a:solidFill>
            <a:miter lim="400000"/>
          </a:ln>
        </p:spPr>
        <p:txBody>
          <a:bodyPr lIns="71437" tIns="71437" rIns="71437" bIns="71437" anchor="ctr"/>
          <a:lstStyle/>
          <a:p>
            <a:endParaRPr/>
          </a:p>
        </p:txBody>
      </p:sp>
      <p:sp>
        <p:nvSpPr>
          <p:cNvPr id="361" name="Cerchio"/>
          <p:cNvSpPr>
            <a:spLocks noGrp="1"/>
          </p:cNvSpPr>
          <p:nvPr>
            <p:ph type="body" sz="quarter" idx="36"/>
          </p:nvPr>
        </p:nvSpPr>
        <p:spPr>
          <a:xfrm>
            <a:off x="1225253" y="7078194"/>
            <a:ext cx="383490" cy="383490"/>
          </a:xfrm>
          <a:prstGeom prst="ellipse">
            <a:avLst/>
          </a:prstGeom>
          <a:solidFill>
            <a:srgbClr val="DA4141"/>
          </a:solidFill>
        </p:spPr>
        <p:txBody>
          <a:bodyPr anchor="ctr">
            <a:noAutofit/>
          </a:bodyPr>
          <a:lstStyle/>
          <a:p>
            <a:pPr marL="0" indent="0" algn="ctr" defTabSz="821531">
              <a:lnSpc>
                <a:spcPct val="100000"/>
              </a:lnSpc>
              <a:spcBef>
                <a:spcPts val="0"/>
              </a:spcBef>
              <a:buSzTx/>
              <a:buNone/>
              <a:defRPr sz="30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362" name="Cerchio"/>
          <p:cNvSpPr>
            <a:spLocks noGrp="1"/>
          </p:cNvSpPr>
          <p:nvPr>
            <p:ph type="body" sz="quarter" idx="37"/>
          </p:nvPr>
        </p:nvSpPr>
        <p:spPr>
          <a:xfrm>
            <a:off x="5982925" y="7078194"/>
            <a:ext cx="383491" cy="383490"/>
          </a:xfrm>
          <a:prstGeom prst="ellipse">
            <a:avLst/>
          </a:prstGeom>
          <a:solidFill>
            <a:srgbClr val="DA4141"/>
          </a:solidFill>
        </p:spPr>
        <p:txBody>
          <a:bodyPr anchor="ctr">
            <a:noAutofit/>
          </a:bodyPr>
          <a:lstStyle/>
          <a:p>
            <a:pPr marL="0" indent="0" algn="ctr" defTabSz="821531">
              <a:lnSpc>
                <a:spcPct val="100000"/>
              </a:lnSpc>
              <a:spcBef>
                <a:spcPts val="0"/>
              </a:spcBef>
              <a:buSzTx/>
              <a:buNone/>
              <a:defRPr sz="30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363" name="Cerchio"/>
          <p:cNvSpPr>
            <a:spLocks noGrp="1"/>
          </p:cNvSpPr>
          <p:nvPr>
            <p:ph type="body" sz="quarter" idx="38"/>
          </p:nvPr>
        </p:nvSpPr>
        <p:spPr>
          <a:xfrm>
            <a:off x="10724853" y="7078194"/>
            <a:ext cx="383490" cy="383490"/>
          </a:xfrm>
          <a:prstGeom prst="ellipse">
            <a:avLst/>
          </a:prstGeom>
          <a:solidFill>
            <a:srgbClr val="DA4141"/>
          </a:solidFill>
        </p:spPr>
        <p:txBody>
          <a:bodyPr anchor="ctr">
            <a:noAutofit/>
          </a:bodyPr>
          <a:lstStyle/>
          <a:p>
            <a:pPr marL="0" indent="0" algn="ctr" defTabSz="821531">
              <a:lnSpc>
                <a:spcPct val="100000"/>
              </a:lnSpc>
              <a:spcBef>
                <a:spcPts val="0"/>
              </a:spcBef>
              <a:buSzTx/>
              <a:buNone/>
              <a:defRPr sz="30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364" name="Cerchio"/>
          <p:cNvSpPr>
            <a:spLocks noGrp="1"/>
          </p:cNvSpPr>
          <p:nvPr>
            <p:ph type="body" sz="quarter" idx="39"/>
          </p:nvPr>
        </p:nvSpPr>
        <p:spPr>
          <a:xfrm>
            <a:off x="15826962" y="7078194"/>
            <a:ext cx="383490" cy="383490"/>
          </a:xfrm>
          <a:prstGeom prst="ellipse">
            <a:avLst/>
          </a:prstGeom>
          <a:solidFill>
            <a:srgbClr val="DA4141"/>
          </a:solidFill>
        </p:spPr>
        <p:txBody>
          <a:bodyPr anchor="ctr">
            <a:noAutofit/>
          </a:bodyPr>
          <a:lstStyle/>
          <a:p>
            <a:pPr marL="0" indent="0" algn="ctr" defTabSz="821531">
              <a:lnSpc>
                <a:spcPct val="100000"/>
              </a:lnSpc>
              <a:spcBef>
                <a:spcPts val="0"/>
              </a:spcBef>
              <a:buSzTx/>
              <a:buNone/>
              <a:defRPr sz="30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</p:spTree>
  </p:cSld>
  <p:clrMapOvr>
    <a:masterClrMapping/>
  </p:clrMapOvr>
  <p:transition spd="med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itazione">
    <p:bg>
      <p:bgPr>
        <a:solidFill>
          <a:srgbClr val="FEF7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23263910" y="12630396"/>
            <a:ext cx="383491" cy="473076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DDD1B7"/>
                </a:solidFill>
                <a:latin typeface="Aspekta 500"/>
                <a:ea typeface="Aspekta 500"/>
                <a:cs typeface="Aspekta 500"/>
                <a:sym typeface="Aspekta 500"/>
              </a:defRPr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  <p:sp>
        <p:nvSpPr>
          <p:cNvPr id="372" name="“Questa è una citazione, questa è una citazione, questa è una citazione, questa è una citazione, questa è una citazione.”"/>
          <p:cNvSpPr txBox="1">
            <a:spLocks noGrp="1"/>
          </p:cNvSpPr>
          <p:nvPr>
            <p:ph type="body" sz="half" idx="21"/>
          </p:nvPr>
        </p:nvSpPr>
        <p:spPr>
          <a:xfrm>
            <a:off x="779065" y="3437135"/>
            <a:ext cx="21343027" cy="4556722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80000"/>
              </a:lnSpc>
              <a:spcBef>
                <a:spcPts val="0"/>
              </a:spcBef>
              <a:buSzTx/>
              <a:buNone/>
              <a:defRPr sz="9000" spc="-180">
                <a:solidFill>
                  <a:srgbClr val="540716"/>
                </a:solidFill>
                <a:latin typeface="+mn-lt"/>
                <a:ea typeface="+mn-ea"/>
                <a:cs typeface="+mn-cs"/>
                <a:sym typeface="Aspekta 600"/>
              </a:defRPr>
            </a:lvl1pPr>
          </a:lstStyle>
          <a:p>
            <a:r>
              <a:t>“Questa è una citazione, questa è una citazione, questa è una citazione, questa è una citazione, questa è una citazione.”</a:t>
            </a:r>
          </a:p>
        </p:txBody>
      </p:sp>
      <p:sp>
        <p:nvSpPr>
          <p:cNvPr id="373" name="Autore, fonte, anno"/>
          <p:cNvSpPr txBox="1">
            <a:spLocks noGrp="1"/>
          </p:cNvSpPr>
          <p:nvPr>
            <p:ph type="body" sz="quarter" idx="22"/>
          </p:nvPr>
        </p:nvSpPr>
        <p:spPr>
          <a:xfrm>
            <a:off x="752284" y="7945038"/>
            <a:ext cx="11761060" cy="62547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>
              <a:buSzTx/>
              <a:buNone/>
            </a:lvl1pPr>
          </a:lstStyle>
          <a:p>
            <a:r>
              <a:t>Autore, fonte, anno</a:t>
            </a:r>
          </a:p>
        </p:txBody>
      </p:sp>
      <p:pic>
        <p:nvPicPr>
          <p:cNvPr id="374" name="Immagine" descr="Immagin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5924" y="12579536"/>
            <a:ext cx="1276844" cy="40120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23263910" y="12630396"/>
            <a:ext cx="383491" cy="473076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DDD1B7"/>
                </a:solidFill>
                <a:latin typeface="Aspekta 500"/>
                <a:ea typeface="Aspekta 500"/>
                <a:cs typeface="Aspekta 500"/>
                <a:sym typeface="Aspekta 500"/>
              </a:defRPr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  <p:sp>
        <p:nvSpPr>
          <p:cNvPr id="382" name="Il nostro team"/>
          <p:cNvSpPr txBox="1">
            <a:spLocks noGrp="1"/>
          </p:cNvSpPr>
          <p:nvPr>
            <p:ph type="body" sz="quarter" idx="21"/>
          </p:nvPr>
        </p:nvSpPr>
        <p:spPr>
          <a:xfrm>
            <a:off x="779065" y="778668"/>
            <a:ext cx="10690704" cy="113238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6000">
                <a:solidFill>
                  <a:srgbClr val="473E31"/>
                </a:solidFill>
                <a:latin typeface="+mn-lt"/>
                <a:ea typeface="+mn-ea"/>
                <a:cs typeface="+mn-cs"/>
                <a:sym typeface="Aspekta 600"/>
              </a:defRPr>
            </a:lvl1pPr>
          </a:lstStyle>
          <a:p>
            <a:r>
              <a:t>Il nostro team</a:t>
            </a:r>
          </a:p>
        </p:txBody>
      </p:sp>
      <p:sp>
        <p:nvSpPr>
          <p:cNvPr id="383" name="Nome Cognome Job Title"/>
          <p:cNvSpPr txBox="1">
            <a:spLocks noGrp="1"/>
          </p:cNvSpPr>
          <p:nvPr>
            <p:ph type="body" sz="quarter" idx="22"/>
          </p:nvPr>
        </p:nvSpPr>
        <p:spPr>
          <a:xfrm>
            <a:off x="756398" y="10277624"/>
            <a:ext cx="5580227" cy="1011556"/>
          </a:xfrm>
          <a:prstGeom prst="rect">
            <a:avLst/>
          </a:prstGeom>
        </p:spPr>
        <p:txBody>
          <a:bodyPr anchor="ctr">
            <a:spAutoFit/>
          </a:bodyPr>
          <a:lstStyle/>
          <a:p>
            <a:pPr marL="0" indent="0">
              <a:lnSpc>
                <a:spcPct val="80000"/>
              </a:lnSpc>
              <a:buSzTx/>
              <a:buNone/>
            </a:pPr>
            <a:r>
              <a:t>Nome Cognome</a:t>
            </a:r>
            <a:br/>
            <a:r>
              <a:rPr>
                <a:solidFill>
                  <a:srgbClr val="DA4141"/>
                </a:solidFill>
                <a:latin typeface="Aspekta 400"/>
                <a:ea typeface="Aspekta 400"/>
                <a:cs typeface="Aspekta 400"/>
                <a:sym typeface="Aspekta 700"/>
              </a:rPr>
              <a:t>Job Title</a:t>
            </a:r>
          </a:p>
        </p:txBody>
      </p:sp>
      <p:sp>
        <p:nvSpPr>
          <p:cNvPr id="384" name="Ciotola di insalata con riso saltato, uova sode e bacchette"/>
          <p:cNvSpPr>
            <a:spLocks noGrp="1"/>
          </p:cNvSpPr>
          <p:nvPr>
            <p:ph type="pic" sz="half" idx="23"/>
          </p:nvPr>
        </p:nvSpPr>
        <p:spPr>
          <a:xfrm>
            <a:off x="-1002362" y="2157994"/>
            <a:ext cx="10208444" cy="816675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85" name="Nome Cognome Job Title"/>
          <p:cNvSpPr txBox="1">
            <a:spLocks noGrp="1"/>
          </p:cNvSpPr>
          <p:nvPr>
            <p:ph type="body" sz="quarter" idx="24"/>
          </p:nvPr>
        </p:nvSpPr>
        <p:spPr>
          <a:xfrm>
            <a:off x="6537487" y="10277624"/>
            <a:ext cx="5580227" cy="1011556"/>
          </a:xfrm>
          <a:prstGeom prst="rect">
            <a:avLst/>
          </a:prstGeom>
        </p:spPr>
        <p:txBody>
          <a:bodyPr anchor="ctr">
            <a:spAutoFit/>
          </a:bodyPr>
          <a:lstStyle/>
          <a:p>
            <a:pPr marL="0" indent="0">
              <a:lnSpc>
                <a:spcPct val="80000"/>
              </a:lnSpc>
              <a:buSzTx/>
              <a:buNone/>
            </a:pPr>
            <a:r>
              <a:t>Nome Cognome</a:t>
            </a:r>
            <a:br/>
            <a:r>
              <a:rPr>
                <a:solidFill>
                  <a:srgbClr val="DA4141"/>
                </a:solidFill>
                <a:latin typeface="Aspekta 400"/>
                <a:ea typeface="Aspekta 400"/>
                <a:cs typeface="Aspekta 400"/>
                <a:sym typeface="Aspekta 700"/>
              </a:rPr>
              <a:t>Job Title</a:t>
            </a:r>
          </a:p>
        </p:txBody>
      </p:sp>
      <p:sp>
        <p:nvSpPr>
          <p:cNvPr id="386" name="Nome Cognome Job Title"/>
          <p:cNvSpPr txBox="1">
            <a:spLocks noGrp="1"/>
          </p:cNvSpPr>
          <p:nvPr>
            <p:ph type="body" sz="quarter" idx="25"/>
          </p:nvPr>
        </p:nvSpPr>
        <p:spPr>
          <a:xfrm>
            <a:off x="12318110" y="10277624"/>
            <a:ext cx="5580227" cy="1011556"/>
          </a:xfrm>
          <a:prstGeom prst="rect">
            <a:avLst/>
          </a:prstGeom>
        </p:spPr>
        <p:txBody>
          <a:bodyPr anchor="ctr">
            <a:spAutoFit/>
          </a:bodyPr>
          <a:lstStyle/>
          <a:p>
            <a:pPr marL="0" indent="0">
              <a:lnSpc>
                <a:spcPct val="80000"/>
              </a:lnSpc>
              <a:buSzTx/>
              <a:buNone/>
            </a:pPr>
            <a:r>
              <a:t>Nome Cognome</a:t>
            </a:r>
            <a:br/>
            <a:r>
              <a:rPr>
                <a:solidFill>
                  <a:srgbClr val="DA4141"/>
                </a:solidFill>
                <a:latin typeface="Aspekta 400"/>
                <a:ea typeface="Aspekta 400"/>
                <a:cs typeface="Aspekta 400"/>
                <a:sym typeface="Aspekta 700"/>
              </a:rPr>
              <a:t>Job Title</a:t>
            </a:r>
          </a:p>
        </p:txBody>
      </p:sp>
      <p:pic>
        <p:nvPicPr>
          <p:cNvPr id="387" name="Immagine" descr="Immagin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624" y="12583086"/>
            <a:ext cx="1276748" cy="401175"/>
          </a:xfrm>
          <a:prstGeom prst="rect">
            <a:avLst/>
          </a:prstGeom>
          <a:ln w="12700">
            <a:miter lim="400000"/>
          </a:ln>
        </p:spPr>
      </p:pic>
      <p:sp>
        <p:nvSpPr>
          <p:cNvPr id="388" name="Nome Cognome Job Title"/>
          <p:cNvSpPr txBox="1">
            <a:spLocks noGrp="1"/>
          </p:cNvSpPr>
          <p:nvPr>
            <p:ph type="body" sz="quarter" idx="26"/>
          </p:nvPr>
        </p:nvSpPr>
        <p:spPr>
          <a:xfrm>
            <a:off x="18092377" y="10277624"/>
            <a:ext cx="5553870" cy="1011556"/>
          </a:xfrm>
          <a:prstGeom prst="rect">
            <a:avLst/>
          </a:prstGeom>
        </p:spPr>
        <p:txBody>
          <a:bodyPr anchor="ctr">
            <a:spAutoFit/>
          </a:bodyPr>
          <a:lstStyle/>
          <a:p>
            <a:pPr marL="0" indent="0">
              <a:lnSpc>
                <a:spcPct val="80000"/>
              </a:lnSpc>
              <a:buSzTx/>
              <a:buNone/>
            </a:pPr>
            <a:r>
              <a:t>Nome Cognome</a:t>
            </a:r>
            <a:br/>
            <a:r>
              <a:rPr>
                <a:solidFill>
                  <a:srgbClr val="DA4141"/>
                </a:solidFill>
                <a:latin typeface="Aspekta 400"/>
                <a:ea typeface="Aspekta 400"/>
                <a:cs typeface="Aspekta 400"/>
                <a:sym typeface="Aspekta 700"/>
              </a:rPr>
              <a:t>Job Title</a:t>
            </a:r>
          </a:p>
        </p:txBody>
      </p:sp>
      <p:sp>
        <p:nvSpPr>
          <p:cNvPr id="389" name="Ciotola di insalata con riso saltato, uova sode e bacchette"/>
          <p:cNvSpPr>
            <a:spLocks noGrp="1"/>
          </p:cNvSpPr>
          <p:nvPr>
            <p:ph type="pic" sz="half" idx="27"/>
          </p:nvPr>
        </p:nvSpPr>
        <p:spPr>
          <a:xfrm>
            <a:off x="4771904" y="2157994"/>
            <a:ext cx="10208445" cy="816675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90" name="Ciotola di insalata con riso saltato, uova sode e bacchette"/>
          <p:cNvSpPr>
            <a:spLocks noGrp="1"/>
          </p:cNvSpPr>
          <p:nvPr>
            <p:ph type="pic" sz="half" idx="28"/>
          </p:nvPr>
        </p:nvSpPr>
        <p:spPr>
          <a:xfrm>
            <a:off x="10546171" y="2157994"/>
            <a:ext cx="10208444" cy="816675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91" name="Ciotola di insalata con riso saltato, uova sode e bacchette"/>
          <p:cNvSpPr>
            <a:spLocks noGrp="1"/>
          </p:cNvSpPr>
          <p:nvPr>
            <p:ph type="pic" sz="half" idx="29"/>
          </p:nvPr>
        </p:nvSpPr>
        <p:spPr>
          <a:xfrm>
            <a:off x="16320437" y="2157994"/>
            <a:ext cx="10208445" cy="816675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</p:spTree>
  </p:cSld>
  <p:clrMapOvr>
    <a:masterClrMapping/>
  </p:clrMapOvr>
  <p:transition spd="med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rezzi">
    <p:bg>
      <p:bgPr>
        <a:solidFill>
          <a:srgbClr val="FEF7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Rettangolo arrotondato"/>
          <p:cNvSpPr>
            <a:spLocks noGrp="1"/>
          </p:cNvSpPr>
          <p:nvPr>
            <p:ph type="body" sz="quarter" idx="21"/>
          </p:nvPr>
        </p:nvSpPr>
        <p:spPr>
          <a:xfrm>
            <a:off x="12378454" y="4502392"/>
            <a:ext cx="5452910" cy="4082016"/>
          </a:xfrm>
          <a:prstGeom prst="roundRect">
            <a:avLst>
              <a:gd name="adj" fmla="val 8326"/>
            </a:avLst>
          </a:prstGeom>
          <a:solidFill>
            <a:srgbClr val="FFFFFF"/>
          </a:solidFill>
          <a:ln>
            <a:solidFill>
              <a:srgbClr val="E9DFCA"/>
            </a:solidFill>
          </a:ln>
        </p:spPr>
        <p:txBody>
          <a:bodyPr anchor="ctr">
            <a:noAutofit/>
          </a:bodyPr>
          <a:lstStyle/>
          <a:p>
            <a:pPr marL="0" indent="0" algn="ctr" defTabSz="821531">
              <a:lnSpc>
                <a:spcPct val="100000"/>
              </a:lnSpc>
              <a:spcBef>
                <a:spcPts val="0"/>
              </a:spcBef>
              <a:buSzTx/>
              <a:buNone/>
              <a:defRPr sz="30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399" name="Rettangolo arrotondato"/>
          <p:cNvSpPr>
            <a:spLocks noGrp="1"/>
          </p:cNvSpPr>
          <p:nvPr>
            <p:ph type="body" sz="quarter" idx="22"/>
          </p:nvPr>
        </p:nvSpPr>
        <p:spPr>
          <a:xfrm>
            <a:off x="18178532" y="4502392"/>
            <a:ext cx="5452910" cy="4082016"/>
          </a:xfrm>
          <a:prstGeom prst="roundRect">
            <a:avLst>
              <a:gd name="adj" fmla="val 8326"/>
            </a:avLst>
          </a:prstGeom>
          <a:solidFill>
            <a:srgbClr val="FFFFFF"/>
          </a:solidFill>
          <a:ln>
            <a:solidFill>
              <a:srgbClr val="E9DFCA"/>
            </a:solidFill>
          </a:ln>
        </p:spPr>
        <p:txBody>
          <a:bodyPr anchor="ctr">
            <a:noAutofit/>
          </a:bodyPr>
          <a:lstStyle/>
          <a:p>
            <a:pPr marL="0" indent="0" algn="ctr" defTabSz="821531">
              <a:lnSpc>
                <a:spcPct val="100000"/>
              </a:lnSpc>
              <a:spcBef>
                <a:spcPts val="0"/>
              </a:spcBef>
              <a:buSzTx/>
              <a:buNone/>
              <a:defRPr sz="30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400" name="Rettangolo arrotondato"/>
          <p:cNvSpPr>
            <a:spLocks noGrp="1"/>
          </p:cNvSpPr>
          <p:nvPr>
            <p:ph type="body" sz="quarter" idx="23"/>
          </p:nvPr>
        </p:nvSpPr>
        <p:spPr>
          <a:xfrm>
            <a:off x="6578376" y="4502392"/>
            <a:ext cx="5452910" cy="4082016"/>
          </a:xfrm>
          <a:prstGeom prst="roundRect">
            <a:avLst>
              <a:gd name="adj" fmla="val 8326"/>
            </a:avLst>
          </a:prstGeom>
          <a:solidFill>
            <a:srgbClr val="FFFFFF"/>
          </a:solidFill>
          <a:ln>
            <a:solidFill>
              <a:srgbClr val="E9DFCA"/>
            </a:solidFill>
          </a:ln>
        </p:spPr>
        <p:txBody>
          <a:bodyPr anchor="ctr">
            <a:noAutofit/>
          </a:bodyPr>
          <a:lstStyle/>
          <a:p>
            <a:pPr marL="0" indent="0" algn="ctr" defTabSz="821531">
              <a:lnSpc>
                <a:spcPct val="100000"/>
              </a:lnSpc>
              <a:spcBef>
                <a:spcPts val="0"/>
              </a:spcBef>
              <a:buSzTx/>
              <a:buNone/>
              <a:defRPr sz="30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401" name="Rettangolo arrotondato"/>
          <p:cNvSpPr>
            <a:spLocks noGrp="1"/>
          </p:cNvSpPr>
          <p:nvPr>
            <p:ph type="body" sz="quarter" idx="24"/>
          </p:nvPr>
        </p:nvSpPr>
        <p:spPr>
          <a:xfrm>
            <a:off x="778299" y="4502392"/>
            <a:ext cx="5452910" cy="4082016"/>
          </a:xfrm>
          <a:prstGeom prst="roundRect">
            <a:avLst>
              <a:gd name="adj" fmla="val 8326"/>
            </a:avLst>
          </a:prstGeom>
          <a:solidFill>
            <a:srgbClr val="FFFFFF"/>
          </a:solidFill>
          <a:ln>
            <a:solidFill>
              <a:srgbClr val="E9DFCA"/>
            </a:solidFill>
          </a:ln>
        </p:spPr>
        <p:txBody>
          <a:bodyPr anchor="ctr">
            <a:noAutofit/>
          </a:bodyPr>
          <a:lstStyle/>
          <a:p>
            <a:pPr marL="0" indent="0" algn="ctr" defTabSz="821531">
              <a:lnSpc>
                <a:spcPct val="100000"/>
              </a:lnSpc>
              <a:spcBef>
                <a:spcPts val="0"/>
              </a:spcBef>
              <a:buSzTx/>
              <a:buNone/>
              <a:defRPr sz="30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402" name="€20/mese"/>
          <p:cNvSpPr txBox="1">
            <a:spLocks noGrp="1"/>
          </p:cNvSpPr>
          <p:nvPr>
            <p:ph type="body" sz="quarter" idx="25"/>
          </p:nvPr>
        </p:nvSpPr>
        <p:spPr>
          <a:xfrm>
            <a:off x="768573" y="5258741"/>
            <a:ext cx="5468986" cy="2919638"/>
          </a:xfrm>
          <a:prstGeom prst="rect">
            <a:avLst/>
          </a:prstGeom>
        </p:spPr>
        <p:txBody>
          <a:bodyPr/>
          <a:lstStyle/>
          <a:p>
            <a: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2000" spc="-239">
                <a:solidFill>
                  <a:srgbClr val="473E31"/>
                </a:solidFill>
                <a:latin typeface="+mn-lt"/>
                <a:ea typeface="+mn-ea"/>
                <a:cs typeface="+mn-cs"/>
                <a:sym typeface="Aspekta 600"/>
              </a:defRPr>
            </a:pPr>
            <a:r>
              <a:t>€20</a:t>
            </a:r>
            <a:r>
              <a:rPr sz="3000" spc="-59"/>
              <a:t>/mese</a:t>
            </a:r>
          </a:p>
        </p:txBody>
      </p:sp>
      <p:sp>
        <p:nvSpPr>
          <p:cNvPr id="403" name="€20/mese"/>
          <p:cNvSpPr txBox="1">
            <a:spLocks noGrp="1"/>
          </p:cNvSpPr>
          <p:nvPr>
            <p:ph type="body" sz="quarter" idx="26"/>
          </p:nvPr>
        </p:nvSpPr>
        <p:spPr>
          <a:xfrm>
            <a:off x="6593731" y="5258741"/>
            <a:ext cx="5422200" cy="2919638"/>
          </a:xfrm>
          <a:prstGeom prst="rect">
            <a:avLst/>
          </a:prstGeom>
        </p:spPr>
        <p:txBody>
          <a:bodyPr/>
          <a:lstStyle/>
          <a:p>
            <a: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2000" spc="-239">
                <a:solidFill>
                  <a:srgbClr val="473E31"/>
                </a:solidFill>
                <a:latin typeface="+mn-lt"/>
                <a:ea typeface="+mn-ea"/>
                <a:cs typeface="+mn-cs"/>
                <a:sym typeface="Aspekta 600"/>
              </a:defRPr>
            </a:pPr>
            <a:r>
              <a:t>€20</a:t>
            </a:r>
            <a:r>
              <a:rPr sz="3000" spc="-59"/>
              <a:t>/mese</a:t>
            </a:r>
          </a:p>
        </p:txBody>
      </p:sp>
      <p:sp>
        <p:nvSpPr>
          <p:cNvPr id="404" name="€20/mese"/>
          <p:cNvSpPr txBox="1">
            <a:spLocks noGrp="1"/>
          </p:cNvSpPr>
          <p:nvPr>
            <p:ph type="body" sz="quarter" idx="27"/>
          </p:nvPr>
        </p:nvSpPr>
        <p:spPr>
          <a:xfrm>
            <a:off x="12372104" y="5258741"/>
            <a:ext cx="5465610" cy="2919638"/>
          </a:xfrm>
          <a:prstGeom prst="rect">
            <a:avLst/>
          </a:prstGeom>
        </p:spPr>
        <p:txBody>
          <a:bodyPr/>
          <a:lstStyle/>
          <a:p>
            <a: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2000" spc="-239">
                <a:solidFill>
                  <a:srgbClr val="473E31"/>
                </a:solidFill>
                <a:latin typeface="+mn-lt"/>
                <a:ea typeface="+mn-ea"/>
                <a:cs typeface="+mn-cs"/>
                <a:sym typeface="Aspekta 600"/>
              </a:defRPr>
            </a:pPr>
            <a:r>
              <a:t>€20</a:t>
            </a:r>
            <a:r>
              <a:rPr sz="3000" spc="-59"/>
              <a:t>/mese</a:t>
            </a:r>
          </a:p>
        </p:txBody>
      </p:sp>
      <p:sp>
        <p:nvSpPr>
          <p:cNvPr id="405" name="€20/mese"/>
          <p:cNvSpPr txBox="1">
            <a:spLocks noGrp="1"/>
          </p:cNvSpPr>
          <p:nvPr>
            <p:ph type="body" sz="quarter" idx="28"/>
          </p:nvPr>
        </p:nvSpPr>
        <p:spPr>
          <a:xfrm>
            <a:off x="18201783" y="5258741"/>
            <a:ext cx="5406407" cy="2919638"/>
          </a:xfrm>
          <a:prstGeom prst="rect">
            <a:avLst/>
          </a:prstGeom>
        </p:spPr>
        <p:txBody>
          <a:bodyPr/>
          <a:lstStyle/>
          <a:p>
            <a: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2000" spc="-239">
                <a:solidFill>
                  <a:srgbClr val="473E31"/>
                </a:solidFill>
                <a:latin typeface="+mn-lt"/>
                <a:ea typeface="+mn-ea"/>
                <a:cs typeface="+mn-cs"/>
                <a:sym typeface="Aspekta 600"/>
              </a:defRPr>
            </a:pPr>
            <a:r>
              <a:t>€20</a:t>
            </a:r>
            <a:r>
              <a:rPr sz="3000" spc="-59"/>
              <a:t>/mese</a:t>
            </a:r>
          </a:p>
        </p:txBody>
      </p:sp>
      <p:sp>
        <p:nvSpPr>
          <p:cNvPr id="406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23263910" y="12630396"/>
            <a:ext cx="383491" cy="473076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DDD1B7"/>
                </a:solidFill>
                <a:latin typeface="Aspekta 500"/>
                <a:ea typeface="Aspekta 500"/>
                <a:cs typeface="Aspekta 500"/>
                <a:sym typeface="Aspekta 500"/>
              </a:defRPr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  <p:sp>
        <p:nvSpPr>
          <p:cNvPr id="407" name="Tariffe"/>
          <p:cNvSpPr txBox="1">
            <a:spLocks noGrp="1"/>
          </p:cNvSpPr>
          <p:nvPr>
            <p:ph type="body" sz="quarter" idx="29"/>
          </p:nvPr>
        </p:nvSpPr>
        <p:spPr>
          <a:xfrm>
            <a:off x="779065" y="778668"/>
            <a:ext cx="10690704" cy="112315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6000">
                <a:solidFill>
                  <a:srgbClr val="473E31"/>
                </a:solidFill>
                <a:latin typeface="+mn-lt"/>
                <a:ea typeface="+mn-ea"/>
                <a:cs typeface="+mn-cs"/>
                <a:sym typeface="Aspekta 600"/>
              </a:defRPr>
            </a:lvl1pPr>
          </a:lstStyle>
          <a:p>
            <a:r>
              <a:t>Tariffe</a:t>
            </a:r>
          </a:p>
        </p:txBody>
      </p:sp>
      <p:sp>
        <p:nvSpPr>
          <p:cNvPr id="408" name="Small"/>
          <p:cNvSpPr txBox="1">
            <a:spLocks noGrp="1"/>
          </p:cNvSpPr>
          <p:nvPr>
            <p:ph type="body" sz="quarter" idx="30"/>
          </p:nvPr>
        </p:nvSpPr>
        <p:spPr>
          <a:xfrm>
            <a:off x="1872465" y="4923804"/>
            <a:ext cx="3264577" cy="62547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2000" cap="all">
                <a:solidFill>
                  <a:srgbClr val="DA4141"/>
                </a:solidFill>
                <a:latin typeface="Aspekta 400"/>
                <a:ea typeface="Aspekta 400"/>
                <a:cs typeface="Aspekta 400"/>
                <a:sym typeface="Aspekta 700"/>
              </a:defRPr>
            </a:lvl1pPr>
          </a:lstStyle>
          <a:p>
            <a:r>
              <a:t>Small</a:t>
            </a:r>
          </a:p>
        </p:txBody>
      </p:sp>
      <p:sp>
        <p:nvSpPr>
          <p:cNvPr id="409" name="0-50 votanti"/>
          <p:cNvSpPr txBox="1">
            <a:spLocks noGrp="1"/>
          </p:cNvSpPr>
          <p:nvPr>
            <p:ph type="body" sz="quarter" idx="31"/>
          </p:nvPr>
        </p:nvSpPr>
        <p:spPr>
          <a:xfrm>
            <a:off x="1872465" y="7440914"/>
            <a:ext cx="3264577" cy="62547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algn="ctr">
              <a:buSzTx/>
              <a:buNone/>
            </a:lvl1pPr>
          </a:lstStyle>
          <a:p>
            <a:r>
              <a:t>0-50 votanti</a:t>
            </a:r>
          </a:p>
        </p:txBody>
      </p:sp>
      <p:sp>
        <p:nvSpPr>
          <p:cNvPr id="410" name="Medium"/>
          <p:cNvSpPr txBox="1">
            <a:spLocks noGrp="1"/>
          </p:cNvSpPr>
          <p:nvPr>
            <p:ph type="body" sz="quarter" idx="32"/>
          </p:nvPr>
        </p:nvSpPr>
        <p:spPr>
          <a:xfrm>
            <a:off x="7672543" y="4923804"/>
            <a:ext cx="3264577" cy="62547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2000" cap="all">
                <a:solidFill>
                  <a:srgbClr val="DA4141"/>
                </a:solidFill>
                <a:latin typeface="Aspekta 400"/>
                <a:ea typeface="Aspekta 400"/>
                <a:cs typeface="Aspekta 400"/>
                <a:sym typeface="Aspekta 700"/>
              </a:defRPr>
            </a:lvl1pPr>
          </a:lstStyle>
          <a:p>
            <a:r>
              <a:t>Medium</a:t>
            </a:r>
          </a:p>
        </p:txBody>
      </p:sp>
      <p:sp>
        <p:nvSpPr>
          <p:cNvPr id="411" name="51-100 votanti"/>
          <p:cNvSpPr txBox="1">
            <a:spLocks noGrp="1"/>
          </p:cNvSpPr>
          <p:nvPr>
            <p:ph type="body" sz="quarter" idx="33"/>
          </p:nvPr>
        </p:nvSpPr>
        <p:spPr>
          <a:xfrm>
            <a:off x="7672543" y="7440914"/>
            <a:ext cx="3264577" cy="62547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algn="ctr">
              <a:buSzTx/>
              <a:buNone/>
            </a:lvl1pPr>
          </a:lstStyle>
          <a:p>
            <a:r>
              <a:t>51-100 votanti</a:t>
            </a:r>
          </a:p>
        </p:txBody>
      </p:sp>
      <p:sp>
        <p:nvSpPr>
          <p:cNvPr id="412" name="Large"/>
          <p:cNvSpPr txBox="1">
            <a:spLocks noGrp="1"/>
          </p:cNvSpPr>
          <p:nvPr>
            <p:ph type="body" sz="quarter" idx="34"/>
          </p:nvPr>
        </p:nvSpPr>
        <p:spPr>
          <a:xfrm>
            <a:off x="13445280" y="4908420"/>
            <a:ext cx="3264577" cy="62547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2000" cap="all">
                <a:solidFill>
                  <a:srgbClr val="DA4141"/>
                </a:solidFill>
                <a:latin typeface="Aspekta 400"/>
                <a:ea typeface="Aspekta 400"/>
                <a:cs typeface="Aspekta 400"/>
                <a:sym typeface="Aspekta 700"/>
              </a:defRPr>
            </a:lvl1pPr>
          </a:lstStyle>
          <a:p>
            <a:r>
              <a:t>Large</a:t>
            </a:r>
          </a:p>
        </p:txBody>
      </p:sp>
      <p:sp>
        <p:nvSpPr>
          <p:cNvPr id="413" name="101-150 votanti"/>
          <p:cNvSpPr txBox="1">
            <a:spLocks noGrp="1"/>
          </p:cNvSpPr>
          <p:nvPr>
            <p:ph type="body" sz="quarter" idx="35"/>
          </p:nvPr>
        </p:nvSpPr>
        <p:spPr>
          <a:xfrm>
            <a:off x="13472621" y="7425531"/>
            <a:ext cx="3264576" cy="62547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algn="ctr">
              <a:buSzTx/>
              <a:buNone/>
            </a:lvl1pPr>
          </a:lstStyle>
          <a:p>
            <a:r>
              <a:t>101-150 votanti</a:t>
            </a:r>
          </a:p>
        </p:txBody>
      </p:sp>
      <p:sp>
        <p:nvSpPr>
          <p:cNvPr id="414" name="EXTRA Large"/>
          <p:cNvSpPr txBox="1">
            <a:spLocks noGrp="1"/>
          </p:cNvSpPr>
          <p:nvPr>
            <p:ph type="body" sz="quarter" idx="36"/>
          </p:nvPr>
        </p:nvSpPr>
        <p:spPr>
          <a:xfrm>
            <a:off x="19272699" y="4908420"/>
            <a:ext cx="3264577" cy="62547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2000" cap="all">
                <a:solidFill>
                  <a:srgbClr val="DA4141"/>
                </a:solidFill>
                <a:latin typeface="Aspekta 400"/>
                <a:ea typeface="Aspekta 400"/>
                <a:cs typeface="Aspekta 400"/>
                <a:sym typeface="Aspekta 700"/>
              </a:defRPr>
            </a:lvl1pPr>
          </a:lstStyle>
          <a:p>
            <a:r>
              <a:t>EXTRA Large</a:t>
            </a:r>
          </a:p>
        </p:txBody>
      </p:sp>
      <p:sp>
        <p:nvSpPr>
          <p:cNvPr id="415" name="150-300 votanti"/>
          <p:cNvSpPr txBox="1">
            <a:spLocks noGrp="1"/>
          </p:cNvSpPr>
          <p:nvPr>
            <p:ph type="body" sz="quarter" idx="37"/>
          </p:nvPr>
        </p:nvSpPr>
        <p:spPr>
          <a:xfrm>
            <a:off x="19272698" y="7425531"/>
            <a:ext cx="3264576" cy="62547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algn="ctr">
              <a:buSzTx/>
              <a:buNone/>
            </a:lvl1pPr>
          </a:lstStyle>
          <a:p>
            <a:r>
              <a:t>150-300 votanti</a:t>
            </a:r>
          </a:p>
        </p:txBody>
      </p:sp>
      <p:pic>
        <p:nvPicPr>
          <p:cNvPr id="416" name="Immagine" descr="Immagin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5924" y="12579536"/>
            <a:ext cx="1276844" cy="40120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iani basic/pro">
    <p:bg>
      <p:bgPr>
        <a:solidFill>
          <a:srgbClr val="FEF7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Rettangolo arrotondato"/>
          <p:cNvSpPr>
            <a:spLocks noGrp="1"/>
          </p:cNvSpPr>
          <p:nvPr>
            <p:ph type="body" sz="half" idx="21"/>
          </p:nvPr>
        </p:nvSpPr>
        <p:spPr>
          <a:xfrm>
            <a:off x="12481465" y="2482500"/>
            <a:ext cx="9695091" cy="9344393"/>
          </a:xfrm>
          <a:prstGeom prst="roundRect">
            <a:avLst>
              <a:gd name="adj" fmla="val 6235"/>
            </a:avLst>
          </a:prstGeom>
          <a:solidFill>
            <a:srgbClr val="FFFFFF"/>
          </a:solidFill>
          <a:ln>
            <a:solidFill>
              <a:srgbClr val="E9DFCA"/>
            </a:solidFill>
          </a:ln>
        </p:spPr>
        <p:txBody>
          <a:bodyPr anchor="ctr">
            <a:noAutofit/>
          </a:bodyPr>
          <a:lstStyle/>
          <a:p>
            <a:pPr marL="0" indent="0" algn="ctr" defTabSz="821531">
              <a:lnSpc>
                <a:spcPct val="100000"/>
              </a:lnSpc>
              <a:spcBef>
                <a:spcPts val="0"/>
              </a:spcBef>
              <a:buSzTx/>
              <a:buNone/>
              <a:defRPr sz="30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424" name="Rettangolo arrotondato"/>
          <p:cNvSpPr>
            <a:spLocks noGrp="1"/>
          </p:cNvSpPr>
          <p:nvPr>
            <p:ph type="body" sz="half" idx="22"/>
          </p:nvPr>
        </p:nvSpPr>
        <p:spPr>
          <a:xfrm>
            <a:off x="2207444" y="2482500"/>
            <a:ext cx="9695091" cy="9344393"/>
          </a:xfrm>
          <a:prstGeom prst="roundRect">
            <a:avLst>
              <a:gd name="adj" fmla="val 6235"/>
            </a:avLst>
          </a:prstGeom>
          <a:solidFill>
            <a:srgbClr val="FFFFFF"/>
          </a:solidFill>
          <a:ln>
            <a:solidFill>
              <a:srgbClr val="E9DFCA"/>
            </a:solidFill>
          </a:ln>
        </p:spPr>
        <p:txBody>
          <a:bodyPr anchor="ctr">
            <a:noAutofit/>
          </a:bodyPr>
          <a:lstStyle/>
          <a:p>
            <a:pPr marL="0" indent="0" algn="ctr" defTabSz="821531">
              <a:lnSpc>
                <a:spcPct val="100000"/>
              </a:lnSpc>
              <a:spcBef>
                <a:spcPts val="0"/>
              </a:spcBef>
              <a:buSzTx/>
              <a:buNone/>
              <a:defRPr sz="30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425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23263910" y="12630396"/>
            <a:ext cx="383491" cy="473076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DDD1B7"/>
                </a:solidFill>
                <a:latin typeface="Aspekta 500"/>
                <a:ea typeface="Aspekta 500"/>
                <a:cs typeface="Aspekta 500"/>
                <a:sym typeface="Aspekta 500"/>
              </a:defRPr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  <p:sp>
        <p:nvSpPr>
          <p:cNvPr id="426" name="I nostri piani"/>
          <p:cNvSpPr txBox="1">
            <a:spLocks noGrp="1"/>
          </p:cNvSpPr>
          <p:nvPr>
            <p:ph type="body" sz="quarter" idx="23"/>
          </p:nvPr>
        </p:nvSpPr>
        <p:spPr>
          <a:xfrm>
            <a:off x="779065" y="778668"/>
            <a:ext cx="10690704" cy="1354040"/>
          </a:xfrm>
          <a:prstGeom prst="rect">
            <a:avLst/>
          </a:prstGeom>
        </p:spPr>
        <p:txBody>
          <a:bodyPr lIns="0" tIns="0" rIns="0" bIns="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6000">
                <a:solidFill>
                  <a:srgbClr val="473E31"/>
                </a:solidFill>
                <a:latin typeface="+mn-lt"/>
                <a:ea typeface="+mn-ea"/>
                <a:cs typeface="+mn-cs"/>
                <a:sym typeface="Aspekta 600"/>
              </a:defRPr>
            </a:lvl1pPr>
          </a:lstStyle>
          <a:p>
            <a:r>
              <a:t>I nostri piani</a:t>
            </a:r>
          </a:p>
        </p:txBody>
      </p:sp>
      <p:sp>
        <p:nvSpPr>
          <p:cNvPr id="427" name="ELIGO"/>
          <p:cNvSpPr txBox="1">
            <a:spLocks noGrp="1"/>
          </p:cNvSpPr>
          <p:nvPr>
            <p:ph type="body" sz="quarter" idx="24"/>
          </p:nvPr>
        </p:nvSpPr>
        <p:spPr>
          <a:xfrm>
            <a:off x="2861866" y="3225711"/>
            <a:ext cx="3715625" cy="708452"/>
          </a:xfrm>
          <a:prstGeom prst="rect">
            <a:avLst/>
          </a:prstGeom>
        </p:spPr>
        <p:txBody>
          <a:bodyPr>
            <a:noAutofit/>
          </a:bodyPr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2000" cap="all">
                <a:solidFill>
                  <a:srgbClr val="DA4141"/>
                </a:solidFill>
                <a:latin typeface="Aspekta 400"/>
                <a:ea typeface="Aspekta 400"/>
                <a:cs typeface="Aspekta 400"/>
                <a:sym typeface="Aspekta 700"/>
              </a:defRPr>
            </a:lvl1pPr>
          </a:lstStyle>
          <a:p>
            <a:r>
              <a:t>ELIGO</a:t>
            </a:r>
          </a:p>
        </p:txBody>
      </p:sp>
      <p:sp>
        <p:nvSpPr>
          <p:cNvPr id="428" name="Light"/>
          <p:cNvSpPr txBox="1">
            <a:spLocks noGrp="1"/>
          </p:cNvSpPr>
          <p:nvPr>
            <p:ph type="body" sz="quarter" idx="25"/>
          </p:nvPr>
        </p:nvSpPr>
        <p:spPr>
          <a:xfrm>
            <a:off x="2861866" y="3446146"/>
            <a:ext cx="7427894" cy="168374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70000"/>
              </a:lnSpc>
              <a:spcBef>
                <a:spcPts val="0"/>
              </a:spcBef>
              <a:buSzTx/>
              <a:buNone/>
              <a:defRPr sz="8400" spc="-168">
                <a:solidFill>
                  <a:srgbClr val="473E31"/>
                </a:solidFill>
                <a:latin typeface="+mn-lt"/>
                <a:ea typeface="+mn-ea"/>
                <a:cs typeface="+mn-cs"/>
                <a:sym typeface="Aspekta 600"/>
              </a:defRPr>
            </a:lvl1pPr>
          </a:lstStyle>
          <a:p>
            <a:r>
              <a:t>Light</a:t>
            </a:r>
          </a:p>
        </p:txBody>
      </p:sp>
      <p:sp>
        <p:nvSpPr>
          <p:cNvPr id="429" name="Gestisci votazioni in modo semplice e immediato"/>
          <p:cNvSpPr txBox="1">
            <a:spLocks noGrp="1"/>
          </p:cNvSpPr>
          <p:nvPr>
            <p:ph type="body" sz="quarter" idx="26"/>
          </p:nvPr>
        </p:nvSpPr>
        <p:spPr>
          <a:xfrm>
            <a:off x="2835084" y="5036580"/>
            <a:ext cx="8439811" cy="625476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SzTx/>
              <a:buNone/>
            </a:lvl1pPr>
          </a:lstStyle>
          <a:p>
            <a:r>
              <a:t>Gestisci votazioni in modo semplice e immediato</a:t>
            </a:r>
          </a:p>
        </p:txBody>
      </p:sp>
      <p:sp>
        <p:nvSpPr>
          <p:cNvPr id="430" name="Uso in autonomia…"/>
          <p:cNvSpPr txBox="1">
            <a:spLocks noGrp="1"/>
          </p:cNvSpPr>
          <p:nvPr>
            <p:ph type="body" sz="quarter" idx="27"/>
          </p:nvPr>
        </p:nvSpPr>
        <p:spPr>
          <a:xfrm>
            <a:off x="2911584" y="6512134"/>
            <a:ext cx="8439811" cy="3250803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266700" indent="-266700">
              <a:lnSpc>
                <a:spcPct val="110000"/>
              </a:lnSpc>
              <a:spcBef>
                <a:spcPts val="0"/>
              </a:spcBef>
              <a:buSzPct val="100000"/>
            </a:pPr>
            <a:r>
              <a:t>Uso in autonomia</a:t>
            </a:r>
          </a:p>
          <a:p>
            <a:pPr marL="266700" indent="-266700">
              <a:lnSpc>
                <a:spcPct val="110000"/>
              </a:lnSpc>
              <a:spcBef>
                <a:spcPts val="0"/>
              </a:spcBef>
              <a:buSzPct val="100000"/>
            </a:pPr>
            <a:r>
              <a:t>Licenza 30gg</a:t>
            </a:r>
          </a:p>
          <a:p>
            <a:pPr marL="266700" indent="-266700">
              <a:lnSpc>
                <a:spcPct val="110000"/>
              </a:lnSpc>
              <a:spcBef>
                <a:spcPts val="0"/>
              </a:spcBef>
              <a:buSzPct val="100000"/>
            </a:pPr>
            <a:r>
              <a:t>Votazioni illimitate</a:t>
            </a:r>
          </a:p>
          <a:p>
            <a:pPr marL="266700" indent="-266700">
              <a:lnSpc>
                <a:spcPct val="110000"/>
              </a:lnSpc>
              <a:spcBef>
                <a:spcPts val="0"/>
              </a:spcBef>
              <a:buSzPct val="100000"/>
            </a:pPr>
            <a:r>
              <a:t>Supporto da remoto</a:t>
            </a:r>
          </a:p>
        </p:txBody>
      </p:sp>
      <p:sp>
        <p:nvSpPr>
          <p:cNvPr id="431" name="ELIGO"/>
          <p:cNvSpPr txBox="1">
            <a:spLocks noGrp="1"/>
          </p:cNvSpPr>
          <p:nvPr>
            <p:ph type="body" sz="quarter" idx="28"/>
          </p:nvPr>
        </p:nvSpPr>
        <p:spPr>
          <a:xfrm>
            <a:off x="13135886" y="3228787"/>
            <a:ext cx="3715625" cy="708452"/>
          </a:xfrm>
          <a:prstGeom prst="rect">
            <a:avLst/>
          </a:prstGeom>
        </p:spPr>
        <p:txBody>
          <a:bodyPr>
            <a:noAutofit/>
          </a:bodyPr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2000" cap="all">
                <a:solidFill>
                  <a:srgbClr val="DA4141"/>
                </a:solidFill>
                <a:latin typeface="Aspekta 400"/>
                <a:ea typeface="Aspekta 400"/>
                <a:cs typeface="Aspekta 400"/>
                <a:sym typeface="Aspekta 700"/>
              </a:defRPr>
            </a:lvl1pPr>
          </a:lstStyle>
          <a:p>
            <a:r>
              <a:t>ELIGO</a:t>
            </a:r>
          </a:p>
        </p:txBody>
      </p:sp>
      <p:sp>
        <p:nvSpPr>
          <p:cNvPr id="432" name="Pro"/>
          <p:cNvSpPr txBox="1">
            <a:spLocks noGrp="1"/>
          </p:cNvSpPr>
          <p:nvPr>
            <p:ph type="body" sz="quarter" idx="29"/>
          </p:nvPr>
        </p:nvSpPr>
        <p:spPr>
          <a:xfrm>
            <a:off x="13135886" y="3449221"/>
            <a:ext cx="7427895" cy="168374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70000"/>
              </a:lnSpc>
              <a:spcBef>
                <a:spcPts val="0"/>
              </a:spcBef>
              <a:buSzTx/>
              <a:buNone/>
              <a:defRPr sz="8400" spc="-168">
                <a:solidFill>
                  <a:srgbClr val="473E31"/>
                </a:solidFill>
                <a:latin typeface="+mn-lt"/>
                <a:ea typeface="+mn-ea"/>
                <a:cs typeface="+mn-cs"/>
                <a:sym typeface="Aspekta 600"/>
              </a:defRPr>
            </a:lvl1pPr>
          </a:lstStyle>
          <a:p>
            <a:r>
              <a:t>Pro</a:t>
            </a:r>
          </a:p>
        </p:txBody>
      </p:sp>
      <p:sp>
        <p:nvSpPr>
          <p:cNvPr id="433" name="Gestisci votazioni ed assemblee con un’ampia varietà di funzionalità e servizi"/>
          <p:cNvSpPr txBox="1">
            <a:spLocks noGrp="1"/>
          </p:cNvSpPr>
          <p:nvPr>
            <p:ph type="body" sz="quarter" idx="30"/>
          </p:nvPr>
        </p:nvSpPr>
        <p:spPr>
          <a:xfrm>
            <a:off x="13109105" y="5039655"/>
            <a:ext cx="8439810" cy="1059816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SzTx/>
              <a:buNone/>
            </a:lvl1pPr>
          </a:lstStyle>
          <a:p>
            <a:r>
              <a:t>Gestisci votazioni ed assemblee con un’ampia varietà di funzionalità e servizi</a:t>
            </a:r>
          </a:p>
        </p:txBody>
      </p:sp>
      <p:sp>
        <p:nvSpPr>
          <p:cNvPr id="434" name="Uso in autonomia o supporto completo…"/>
          <p:cNvSpPr txBox="1">
            <a:spLocks noGrp="1"/>
          </p:cNvSpPr>
          <p:nvPr>
            <p:ph type="body" sz="quarter" idx="31"/>
          </p:nvPr>
        </p:nvSpPr>
        <p:spPr>
          <a:xfrm>
            <a:off x="13185606" y="6512134"/>
            <a:ext cx="8439810" cy="4828183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266700" indent="-266700">
              <a:lnSpc>
                <a:spcPct val="110000"/>
              </a:lnSpc>
              <a:spcBef>
                <a:spcPts val="0"/>
              </a:spcBef>
              <a:buSzPct val="100000"/>
            </a:pPr>
            <a:r>
              <a:t>Uso in autonomia o supporto completo</a:t>
            </a:r>
          </a:p>
          <a:p>
            <a:pPr marL="266700" indent="-266700">
              <a:lnSpc>
                <a:spcPct val="110000"/>
              </a:lnSpc>
              <a:spcBef>
                <a:spcPts val="0"/>
              </a:spcBef>
              <a:buSzPct val="100000"/>
            </a:pPr>
            <a:r>
              <a:t>Licenza 30gg/1 anno</a:t>
            </a:r>
          </a:p>
          <a:p>
            <a:pPr marL="266700" indent="-266700">
              <a:lnSpc>
                <a:spcPct val="110000"/>
              </a:lnSpc>
              <a:spcBef>
                <a:spcPts val="0"/>
              </a:spcBef>
              <a:buSzPct val="100000"/>
            </a:pPr>
            <a:r>
              <a:t>Votazioni/assemblee illimitate</a:t>
            </a:r>
          </a:p>
          <a:p>
            <a:pPr marL="266700" indent="-266700">
              <a:lnSpc>
                <a:spcPct val="110000"/>
              </a:lnSpc>
              <a:spcBef>
                <a:spcPts val="0"/>
              </a:spcBef>
              <a:buSzPct val="100000"/>
            </a:pPr>
            <a:r>
              <a:t>Funzionalità aggiuntive (Deleghe, Voto pesato, Gestione presenze e quorum)</a:t>
            </a:r>
          </a:p>
          <a:p>
            <a:pPr marL="266700" indent="-266700">
              <a:lnSpc>
                <a:spcPct val="110000"/>
              </a:lnSpc>
              <a:spcBef>
                <a:spcPts val="0"/>
              </a:spcBef>
              <a:buSzPct val="100000"/>
            </a:pPr>
            <a:r>
              <a:t>Integrazione con sistemi di videoconferenza</a:t>
            </a:r>
          </a:p>
          <a:p>
            <a:pPr marL="266700" indent="-266700">
              <a:lnSpc>
                <a:spcPct val="110000"/>
              </a:lnSpc>
              <a:spcBef>
                <a:spcPts val="0"/>
              </a:spcBef>
              <a:buSzPct val="100000"/>
            </a:pPr>
            <a:r>
              <a:t>Voto in presenza e ibrido</a:t>
            </a:r>
          </a:p>
          <a:p>
            <a:pPr marL="266700" indent="-266700">
              <a:lnSpc>
                <a:spcPct val="110000"/>
              </a:lnSpc>
              <a:spcBef>
                <a:spcPts val="0"/>
              </a:spcBef>
              <a:buSzPct val="100000"/>
            </a:pPr>
            <a:r>
              <a:t>Personalizzazione per accesso e processo di voto</a:t>
            </a:r>
          </a:p>
        </p:txBody>
      </p:sp>
      <p:pic>
        <p:nvPicPr>
          <p:cNvPr id="435" name="Immagine" descr="Immagin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5924" y="12579536"/>
            <a:ext cx="1276844" cy="40120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Altri serviz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23263910" y="12630396"/>
            <a:ext cx="383491" cy="473076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DDD1B7"/>
                </a:solidFill>
                <a:latin typeface="Aspekta 500"/>
                <a:ea typeface="Aspekta 500"/>
                <a:cs typeface="Aspekta 500"/>
                <a:sym typeface="Aspekta 500"/>
              </a:defRPr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  <p:sp>
        <p:nvSpPr>
          <p:cNvPr id="443" name="Altri servizi"/>
          <p:cNvSpPr txBox="1">
            <a:spLocks noGrp="1"/>
          </p:cNvSpPr>
          <p:nvPr>
            <p:ph type="body" sz="quarter" idx="21"/>
          </p:nvPr>
        </p:nvSpPr>
        <p:spPr>
          <a:xfrm>
            <a:off x="779065" y="778668"/>
            <a:ext cx="10690704" cy="1476872"/>
          </a:xfrm>
          <a:prstGeom prst="rect">
            <a:avLst/>
          </a:prstGeom>
        </p:spPr>
        <p:txBody>
          <a:bodyPr lIns="0" tIns="0" rIns="0" bIns="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6000">
                <a:solidFill>
                  <a:srgbClr val="473E31"/>
                </a:solidFill>
                <a:latin typeface="+mn-lt"/>
                <a:ea typeface="+mn-ea"/>
                <a:cs typeface="+mn-cs"/>
                <a:sym typeface="Aspekta 600"/>
              </a:defRPr>
            </a:lvl1pPr>
          </a:lstStyle>
          <a:p>
            <a:r>
              <a:t>Altri servizi</a:t>
            </a:r>
          </a:p>
        </p:txBody>
      </p:sp>
      <p:pic>
        <p:nvPicPr>
          <p:cNvPr id="444" name="Immagine" descr="Immagin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624" y="12583086"/>
            <a:ext cx="1276748" cy="40117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Metrich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200%"/>
          <p:cNvSpPr txBox="1">
            <a:spLocks noGrp="1"/>
          </p:cNvSpPr>
          <p:nvPr>
            <p:ph type="body" sz="quarter" idx="21"/>
          </p:nvPr>
        </p:nvSpPr>
        <p:spPr>
          <a:xfrm>
            <a:off x="2204855" y="5000784"/>
            <a:ext cx="4238372" cy="2327276"/>
          </a:xfrm>
          <a:prstGeom prst="rect">
            <a:avLst/>
          </a:prstGeom>
        </p:spPr>
        <p:txBody>
          <a:bodyPr wrap="none" anchor="ctr">
            <a:spAutoFit/>
          </a:bodyPr>
          <a:lstStyle>
            <a:lvl1pPr marL="0" indent="0">
              <a:lnSpc>
                <a:spcPct val="80000"/>
              </a:lnSpc>
              <a:spcBef>
                <a:spcPts val="0"/>
              </a:spcBef>
              <a:buSzTx/>
              <a:buNone/>
              <a:defRPr sz="12000" spc="-239">
                <a:solidFill>
                  <a:srgbClr val="DA4141"/>
                </a:solidFill>
                <a:latin typeface="+mn-lt"/>
                <a:ea typeface="+mn-ea"/>
                <a:cs typeface="+mn-cs"/>
                <a:sym typeface="Aspekta 600"/>
              </a:defRPr>
            </a:lvl1pPr>
          </a:lstStyle>
          <a:p>
            <a:r>
              <a:t>200%</a:t>
            </a:r>
          </a:p>
        </p:txBody>
      </p:sp>
      <p:sp>
        <p:nvSpPr>
          <p:cNvPr id="452" name="10mil"/>
          <p:cNvSpPr txBox="1">
            <a:spLocks noGrp="1"/>
          </p:cNvSpPr>
          <p:nvPr>
            <p:ph type="body" sz="quarter" idx="22"/>
          </p:nvPr>
        </p:nvSpPr>
        <p:spPr>
          <a:xfrm>
            <a:off x="9484238" y="5000784"/>
            <a:ext cx="3756788" cy="2327276"/>
          </a:xfrm>
          <a:prstGeom prst="rect">
            <a:avLst/>
          </a:prstGeom>
        </p:spPr>
        <p:txBody>
          <a:bodyPr wrap="none" anchor="ctr">
            <a:spAutoFit/>
          </a:bodyPr>
          <a:lstStyle>
            <a:lvl1pPr marL="0" indent="0">
              <a:lnSpc>
                <a:spcPct val="80000"/>
              </a:lnSpc>
              <a:spcBef>
                <a:spcPts val="0"/>
              </a:spcBef>
              <a:buSzTx/>
              <a:buNone/>
              <a:defRPr sz="12000" spc="-239">
                <a:solidFill>
                  <a:srgbClr val="DA4141"/>
                </a:solidFill>
                <a:latin typeface="+mn-lt"/>
                <a:ea typeface="+mn-ea"/>
                <a:cs typeface="+mn-cs"/>
                <a:sym typeface="Aspekta 600"/>
              </a:defRPr>
            </a:lvl1pPr>
          </a:lstStyle>
          <a:p>
            <a:r>
              <a:t>10mil</a:t>
            </a:r>
          </a:p>
        </p:txBody>
      </p:sp>
      <p:sp>
        <p:nvSpPr>
          <p:cNvPr id="453" name="+30%"/>
          <p:cNvSpPr txBox="1">
            <a:spLocks noGrp="1"/>
          </p:cNvSpPr>
          <p:nvPr>
            <p:ph type="body" sz="quarter" idx="23"/>
          </p:nvPr>
        </p:nvSpPr>
        <p:spPr>
          <a:xfrm>
            <a:off x="16763621" y="5000784"/>
            <a:ext cx="4114928" cy="2327276"/>
          </a:xfrm>
          <a:prstGeom prst="rect">
            <a:avLst/>
          </a:prstGeom>
        </p:spPr>
        <p:txBody>
          <a:bodyPr wrap="none" anchor="ctr">
            <a:spAutoFit/>
          </a:bodyPr>
          <a:lstStyle>
            <a:lvl1pPr marL="0" indent="0">
              <a:lnSpc>
                <a:spcPct val="80000"/>
              </a:lnSpc>
              <a:spcBef>
                <a:spcPts val="0"/>
              </a:spcBef>
              <a:buSzTx/>
              <a:buNone/>
              <a:defRPr sz="12000" spc="-239">
                <a:solidFill>
                  <a:srgbClr val="DA4141"/>
                </a:solidFill>
                <a:latin typeface="+mn-lt"/>
                <a:ea typeface="+mn-ea"/>
                <a:cs typeface="+mn-cs"/>
                <a:sym typeface="Aspekta 600"/>
              </a:defRPr>
            </a:lvl1pPr>
          </a:lstStyle>
          <a:p>
            <a:r>
              <a:t>+30%</a:t>
            </a:r>
          </a:p>
        </p:txBody>
      </p:sp>
      <p:sp>
        <p:nvSpPr>
          <p:cNvPr id="454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23263910" y="12630396"/>
            <a:ext cx="383491" cy="473076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DDD1B7"/>
                </a:solidFill>
                <a:latin typeface="Aspekta 500"/>
                <a:ea typeface="Aspekta 500"/>
                <a:cs typeface="Aspekta 500"/>
                <a:sym typeface="Aspekta 500"/>
              </a:defRPr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  <p:sp>
        <p:nvSpPr>
          <p:cNvPr id="455" name="Metriche"/>
          <p:cNvSpPr txBox="1">
            <a:spLocks noGrp="1"/>
          </p:cNvSpPr>
          <p:nvPr>
            <p:ph type="body" sz="quarter" idx="24"/>
          </p:nvPr>
        </p:nvSpPr>
        <p:spPr>
          <a:xfrm>
            <a:off x="779065" y="778668"/>
            <a:ext cx="10690704" cy="129401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6000">
                <a:solidFill>
                  <a:srgbClr val="473E31"/>
                </a:solidFill>
                <a:latin typeface="+mn-lt"/>
                <a:ea typeface="+mn-ea"/>
                <a:cs typeface="+mn-cs"/>
                <a:sym typeface="Aspekta 600"/>
              </a:defRPr>
            </a:lvl1pPr>
          </a:lstStyle>
          <a:p>
            <a:r>
              <a:t>Metriche</a:t>
            </a:r>
          </a:p>
        </p:txBody>
      </p:sp>
      <p:sp>
        <p:nvSpPr>
          <p:cNvPr id="456" name="Nome dato"/>
          <p:cNvSpPr txBox="1">
            <a:spLocks noGrp="1"/>
          </p:cNvSpPr>
          <p:nvPr>
            <p:ph type="body" sz="quarter" idx="25"/>
          </p:nvPr>
        </p:nvSpPr>
        <p:spPr>
          <a:xfrm>
            <a:off x="2204855" y="6962934"/>
            <a:ext cx="2108963" cy="688976"/>
          </a:xfrm>
          <a:prstGeom prst="rect">
            <a:avLst/>
          </a:prstGeom>
        </p:spPr>
        <p:txBody>
          <a:bodyPr wrap="none" anchor="ctr">
            <a:spAutoFit/>
          </a:bodyPr>
          <a:lstStyle>
            <a:lvl1pPr marL="0" indent="0">
              <a:buSzTx/>
              <a:buNone/>
              <a:defRPr sz="3000">
                <a:solidFill>
                  <a:srgbClr val="473E31"/>
                </a:solidFill>
                <a:latin typeface="+mn-lt"/>
                <a:ea typeface="+mn-ea"/>
                <a:cs typeface="+mn-cs"/>
                <a:sym typeface="Aspekta 600"/>
              </a:defRPr>
            </a:lvl1pPr>
          </a:lstStyle>
          <a:p>
            <a:r>
              <a:t>Nome dato</a:t>
            </a:r>
          </a:p>
        </p:txBody>
      </p:sp>
      <p:sp>
        <p:nvSpPr>
          <p:cNvPr id="457" name="Nome dato"/>
          <p:cNvSpPr txBox="1">
            <a:spLocks noGrp="1"/>
          </p:cNvSpPr>
          <p:nvPr>
            <p:ph type="body" sz="quarter" idx="26"/>
          </p:nvPr>
        </p:nvSpPr>
        <p:spPr>
          <a:xfrm>
            <a:off x="9484238" y="6962934"/>
            <a:ext cx="2108963" cy="688976"/>
          </a:xfrm>
          <a:prstGeom prst="rect">
            <a:avLst/>
          </a:prstGeom>
        </p:spPr>
        <p:txBody>
          <a:bodyPr wrap="none" anchor="ctr">
            <a:spAutoFit/>
          </a:bodyPr>
          <a:lstStyle>
            <a:lvl1pPr marL="0" indent="0">
              <a:buSzTx/>
              <a:buNone/>
              <a:defRPr sz="3000">
                <a:solidFill>
                  <a:srgbClr val="473E31"/>
                </a:solidFill>
                <a:latin typeface="+mn-lt"/>
                <a:ea typeface="+mn-ea"/>
                <a:cs typeface="+mn-cs"/>
                <a:sym typeface="Aspekta 600"/>
              </a:defRPr>
            </a:lvl1pPr>
          </a:lstStyle>
          <a:p>
            <a:r>
              <a:t>Nome dato</a:t>
            </a:r>
          </a:p>
        </p:txBody>
      </p:sp>
      <p:sp>
        <p:nvSpPr>
          <p:cNvPr id="458" name="Breve descrizione della metrica, breve descrizione della metrica."/>
          <p:cNvSpPr txBox="1">
            <a:spLocks noGrp="1"/>
          </p:cNvSpPr>
          <p:nvPr>
            <p:ph type="body" sz="quarter" idx="27"/>
          </p:nvPr>
        </p:nvSpPr>
        <p:spPr>
          <a:xfrm>
            <a:off x="2204855" y="7655400"/>
            <a:ext cx="5415524" cy="105981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>
              <a:buSzTx/>
              <a:buNone/>
            </a:lvl1pPr>
          </a:lstStyle>
          <a:p>
            <a:r>
              <a:t>Breve descrizione della metrica, breve descrizione della metrica.</a:t>
            </a:r>
          </a:p>
        </p:txBody>
      </p:sp>
      <p:sp>
        <p:nvSpPr>
          <p:cNvPr id="459" name="Breve descrizione della metrica, breve descrizione della metrica."/>
          <p:cNvSpPr txBox="1">
            <a:spLocks noGrp="1"/>
          </p:cNvSpPr>
          <p:nvPr>
            <p:ph type="body" sz="quarter" idx="28"/>
          </p:nvPr>
        </p:nvSpPr>
        <p:spPr>
          <a:xfrm>
            <a:off x="9484238" y="7655400"/>
            <a:ext cx="5415524" cy="105981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>
              <a:buSzTx/>
              <a:buNone/>
            </a:lvl1pPr>
          </a:lstStyle>
          <a:p>
            <a:r>
              <a:t>Breve descrizione della metrica, breve descrizione della metrica.</a:t>
            </a:r>
          </a:p>
        </p:txBody>
      </p:sp>
      <p:sp>
        <p:nvSpPr>
          <p:cNvPr id="460" name="Nome dato"/>
          <p:cNvSpPr txBox="1">
            <a:spLocks noGrp="1"/>
          </p:cNvSpPr>
          <p:nvPr>
            <p:ph type="body" sz="quarter" idx="29"/>
          </p:nvPr>
        </p:nvSpPr>
        <p:spPr>
          <a:xfrm>
            <a:off x="16763621" y="6962934"/>
            <a:ext cx="2108963" cy="688976"/>
          </a:xfrm>
          <a:prstGeom prst="rect">
            <a:avLst/>
          </a:prstGeom>
        </p:spPr>
        <p:txBody>
          <a:bodyPr wrap="none" anchor="ctr">
            <a:spAutoFit/>
          </a:bodyPr>
          <a:lstStyle>
            <a:lvl1pPr marL="0" indent="0">
              <a:buSzTx/>
              <a:buNone/>
              <a:defRPr sz="3000">
                <a:solidFill>
                  <a:srgbClr val="473E31"/>
                </a:solidFill>
                <a:latin typeface="+mn-lt"/>
                <a:ea typeface="+mn-ea"/>
                <a:cs typeface="+mn-cs"/>
                <a:sym typeface="Aspekta 600"/>
              </a:defRPr>
            </a:lvl1pPr>
          </a:lstStyle>
          <a:p>
            <a:r>
              <a:t>Nome dato</a:t>
            </a:r>
          </a:p>
        </p:txBody>
      </p:sp>
      <p:sp>
        <p:nvSpPr>
          <p:cNvPr id="461" name="Breve descrizione della metrica, breve descrizione della metrica."/>
          <p:cNvSpPr txBox="1">
            <a:spLocks noGrp="1"/>
          </p:cNvSpPr>
          <p:nvPr>
            <p:ph type="body" sz="quarter" idx="30"/>
          </p:nvPr>
        </p:nvSpPr>
        <p:spPr>
          <a:xfrm>
            <a:off x="16763621" y="7655400"/>
            <a:ext cx="5415524" cy="1059816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>
              <a:buSzTx/>
              <a:buNone/>
            </a:lvl1pPr>
          </a:lstStyle>
          <a:p>
            <a:r>
              <a:t>Breve descrizione della metrica, breve descrizione della metrica.</a:t>
            </a:r>
          </a:p>
        </p:txBody>
      </p:sp>
      <p:pic>
        <p:nvPicPr>
          <p:cNvPr id="462" name="Immagine" descr="Immagin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624" y="12583086"/>
            <a:ext cx="1276748" cy="40117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Grafi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23263910" y="12630396"/>
            <a:ext cx="383491" cy="473076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DDD1B7"/>
                </a:solidFill>
                <a:latin typeface="Aspekta 500"/>
                <a:ea typeface="Aspekta 500"/>
                <a:cs typeface="Aspekta 500"/>
                <a:sym typeface="Aspekta 500"/>
              </a:defRPr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  <p:sp>
        <p:nvSpPr>
          <p:cNvPr id="470" name="Intestazione"/>
          <p:cNvSpPr txBox="1">
            <a:spLocks noGrp="1"/>
          </p:cNvSpPr>
          <p:nvPr>
            <p:ph type="body" sz="quarter" idx="21"/>
          </p:nvPr>
        </p:nvSpPr>
        <p:spPr>
          <a:xfrm>
            <a:off x="779065" y="2598253"/>
            <a:ext cx="3715625" cy="708453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2000" cap="all">
                <a:solidFill>
                  <a:srgbClr val="DA4141"/>
                </a:solidFill>
                <a:latin typeface="Aspekta 400"/>
                <a:ea typeface="Aspekta 400"/>
                <a:cs typeface="Aspekta 400"/>
                <a:sym typeface="Aspekta 700"/>
              </a:defRPr>
            </a:lvl1pPr>
          </a:lstStyle>
          <a:p>
            <a:r>
              <a:t>Intestazione</a:t>
            </a:r>
          </a:p>
        </p:txBody>
      </p:sp>
      <p:sp>
        <p:nvSpPr>
          <p:cNvPr id="471" name="Questo è un titolo, questo è un titolo."/>
          <p:cNvSpPr txBox="1">
            <a:spLocks noGrp="1"/>
          </p:cNvSpPr>
          <p:nvPr>
            <p:ph type="body" sz="quarter" idx="22"/>
          </p:nvPr>
        </p:nvSpPr>
        <p:spPr>
          <a:xfrm>
            <a:off x="779065" y="3072688"/>
            <a:ext cx="10690704" cy="295642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70000"/>
              </a:lnSpc>
              <a:spcBef>
                <a:spcPts val="0"/>
              </a:spcBef>
              <a:buSzTx/>
              <a:buNone/>
              <a:defRPr sz="8400" spc="-168">
                <a:solidFill>
                  <a:srgbClr val="473E31"/>
                </a:solidFill>
                <a:latin typeface="+mn-lt"/>
                <a:ea typeface="+mn-ea"/>
                <a:cs typeface="+mn-cs"/>
                <a:sym typeface="Aspekta 600"/>
              </a:defRPr>
            </a:lvl1pPr>
          </a:lstStyle>
          <a:p>
            <a:r>
              <a:t>Questo è un titolo, questo è un titolo.</a:t>
            </a:r>
          </a:p>
        </p:txBody>
      </p:sp>
      <p:sp>
        <p:nvSpPr>
          <p:cNvPr id="472" name="Descrizione dell’argomento di cui si sta parlando, descrizione dell’argomento di cui si sta parlando, descrizione dell’argomento di cui si sta parlando, descrizione dell’argomento di cui si sta parlando,"/>
          <p:cNvSpPr txBox="1">
            <a:spLocks noGrp="1"/>
          </p:cNvSpPr>
          <p:nvPr>
            <p:ph type="body" sz="quarter" idx="23"/>
          </p:nvPr>
        </p:nvSpPr>
        <p:spPr>
          <a:xfrm>
            <a:off x="752284" y="6110922"/>
            <a:ext cx="10744265" cy="1494156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SzTx/>
              <a:buNone/>
            </a:lvl1pPr>
          </a:lstStyle>
          <a:p>
            <a:r>
              <a:t>Descrizione dell’argomento di cui si sta parlando, descrizione dell’argomento di cui si sta parlando, descrizione dell’argomento di cui si sta parlando, descrizione dell’argomento di cui si sta parlando, </a:t>
            </a:r>
          </a:p>
        </p:txBody>
      </p:sp>
      <p:pic>
        <p:nvPicPr>
          <p:cNvPr id="473" name="Immagine" descr="Immagin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624" y="12583086"/>
            <a:ext cx="1276748" cy="40117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Grafici (da foto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23263910" y="12630396"/>
            <a:ext cx="383491" cy="473076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DDD1B7"/>
                </a:solidFill>
                <a:latin typeface="Aspekta 500"/>
                <a:ea typeface="Aspekta 500"/>
                <a:cs typeface="Aspekta 500"/>
                <a:sym typeface="Aspekta 500"/>
              </a:defRPr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  <p:sp>
        <p:nvSpPr>
          <p:cNvPr id="481" name="Ciotola di insalata con riso saltato, uova sode e bacchette"/>
          <p:cNvSpPr>
            <a:spLocks noGrp="1"/>
          </p:cNvSpPr>
          <p:nvPr>
            <p:ph type="pic" sz="half" idx="21"/>
          </p:nvPr>
        </p:nvSpPr>
        <p:spPr>
          <a:xfrm>
            <a:off x="11683627" y="1728652"/>
            <a:ext cx="12092421" cy="967393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482" name="Intestazione"/>
          <p:cNvSpPr txBox="1">
            <a:spLocks noGrp="1"/>
          </p:cNvSpPr>
          <p:nvPr>
            <p:ph type="body" sz="quarter" idx="22"/>
          </p:nvPr>
        </p:nvSpPr>
        <p:spPr>
          <a:xfrm>
            <a:off x="779065" y="2598253"/>
            <a:ext cx="3715625" cy="708453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2000" cap="all">
                <a:solidFill>
                  <a:srgbClr val="DA4141"/>
                </a:solidFill>
                <a:latin typeface="Aspekta 400"/>
                <a:ea typeface="Aspekta 400"/>
                <a:cs typeface="Aspekta 400"/>
                <a:sym typeface="Aspekta 700"/>
              </a:defRPr>
            </a:lvl1pPr>
          </a:lstStyle>
          <a:p>
            <a:r>
              <a:t>Intestazione</a:t>
            </a:r>
          </a:p>
        </p:txBody>
      </p:sp>
      <p:sp>
        <p:nvSpPr>
          <p:cNvPr id="483" name="Questo è un titolo, questo è un titolo."/>
          <p:cNvSpPr txBox="1">
            <a:spLocks noGrp="1"/>
          </p:cNvSpPr>
          <p:nvPr>
            <p:ph type="body" sz="quarter" idx="23"/>
          </p:nvPr>
        </p:nvSpPr>
        <p:spPr>
          <a:xfrm>
            <a:off x="779065" y="3072688"/>
            <a:ext cx="10690704" cy="295642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70000"/>
              </a:lnSpc>
              <a:spcBef>
                <a:spcPts val="0"/>
              </a:spcBef>
              <a:buSzTx/>
              <a:buNone/>
              <a:defRPr sz="8400" spc="-168">
                <a:solidFill>
                  <a:srgbClr val="473E31"/>
                </a:solidFill>
                <a:latin typeface="+mn-lt"/>
                <a:ea typeface="+mn-ea"/>
                <a:cs typeface="+mn-cs"/>
                <a:sym typeface="Aspekta 600"/>
              </a:defRPr>
            </a:lvl1pPr>
          </a:lstStyle>
          <a:p>
            <a:r>
              <a:t>Questo è un titolo, questo è un titolo.</a:t>
            </a:r>
          </a:p>
        </p:txBody>
      </p:sp>
      <p:sp>
        <p:nvSpPr>
          <p:cNvPr id="484" name="Descrizione dell’argomento di cui si sta parlando, descrizione dell’argomento di cui si sta parlando, descrizione dell’argomento di cui si sta parlando, descrizione dell’argomento di cui si sta parlando,"/>
          <p:cNvSpPr txBox="1">
            <a:spLocks noGrp="1"/>
          </p:cNvSpPr>
          <p:nvPr>
            <p:ph type="body" sz="quarter" idx="24"/>
          </p:nvPr>
        </p:nvSpPr>
        <p:spPr>
          <a:xfrm>
            <a:off x="752284" y="6110922"/>
            <a:ext cx="10744265" cy="1494156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SzTx/>
              <a:buNone/>
            </a:lvl1pPr>
          </a:lstStyle>
          <a:p>
            <a:r>
              <a:t>Descrizione dell’argomento di cui si sta parlando, descrizione dell’argomento di cui si sta parlando, descrizione dell’argomento di cui si sta parlando, descrizione dell’argomento di cui si sta parlando, </a:t>
            </a:r>
          </a:p>
        </p:txBody>
      </p:sp>
      <p:pic>
        <p:nvPicPr>
          <p:cNvPr id="485" name="Immagine" descr="Immagin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624" y="12583086"/>
            <a:ext cx="1276748" cy="40117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mockup 3 iph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23263910" y="12630396"/>
            <a:ext cx="383491" cy="473076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DDD1B7"/>
                </a:solidFill>
                <a:latin typeface="Aspekta 500"/>
                <a:ea typeface="Aspekta 500"/>
                <a:cs typeface="Aspekta 500"/>
                <a:sym typeface="Aspekta 500"/>
              </a:defRPr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  <p:sp>
        <p:nvSpPr>
          <p:cNvPr id="504" name="Mockup  3 iPhone"/>
          <p:cNvSpPr txBox="1"/>
          <p:nvPr/>
        </p:nvSpPr>
        <p:spPr>
          <a:xfrm>
            <a:off x="779065" y="778668"/>
            <a:ext cx="10690704" cy="29564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0" tIns="0" rIns="0" bIns="0">
            <a:normAutofit/>
          </a:bodyPr>
          <a:lstStyle>
            <a:lvl1pPr defTabSz="825500">
              <a:lnSpc>
                <a:spcPct val="100000"/>
              </a:lnSpc>
              <a:defRPr sz="6000" spc="0"/>
            </a:lvl1pPr>
          </a:lstStyle>
          <a:p>
            <a:r>
              <a:t>Mockup  3 iPhone</a:t>
            </a:r>
          </a:p>
        </p:txBody>
      </p:sp>
      <p:pic>
        <p:nvPicPr>
          <p:cNvPr id="505" name="Immagine" descr="Immagin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624" y="12583086"/>
            <a:ext cx="1276748" cy="40117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mockup des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23263910" y="12630396"/>
            <a:ext cx="383491" cy="473076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DDD1B7"/>
                </a:solidFill>
                <a:latin typeface="Aspekta 500"/>
                <a:ea typeface="Aspekta 500"/>
                <a:cs typeface="Aspekta 500"/>
                <a:sym typeface="Aspekta 500"/>
              </a:defRPr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  <p:sp>
        <p:nvSpPr>
          <p:cNvPr id="513" name="Intestazione"/>
          <p:cNvSpPr txBox="1">
            <a:spLocks noGrp="1"/>
          </p:cNvSpPr>
          <p:nvPr>
            <p:ph type="body" sz="quarter" idx="21"/>
          </p:nvPr>
        </p:nvSpPr>
        <p:spPr>
          <a:xfrm>
            <a:off x="779065" y="2598253"/>
            <a:ext cx="3715625" cy="708453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2000" cap="all">
                <a:solidFill>
                  <a:srgbClr val="DA4141"/>
                </a:solidFill>
                <a:latin typeface="Aspekta 400"/>
                <a:ea typeface="Aspekta 400"/>
                <a:cs typeface="Aspekta 400"/>
                <a:sym typeface="Aspekta 700"/>
              </a:defRPr>
            </a:lvl1pPr>
          </a:lstStyle>
          <a:p>
            <a:r>
              <a:t>Intestazione</a:t>
            </a:r>
          </a:p>
        </p:txBody>
      </p:sp>
      <p:sp>
        <p:nvSpPr>
          <p:cNvPr id="514" name="Questo è un titolo, questo è un titolo."/>
          <p:cNvSpPr txBox="1">
            <a:spLocks noGrp="1"/>
          </p:cNvSpPr>
          <p:nvPr>
            <p:ph type="body" sz="quarter" idx="22"/>
          </p:nvPr>
        </p:nvSpPr>
        <p:spPr>
          <a:xfrm>
            <a:off x="779065" y="3072688"/>
            <a:ext cx="10690704" cy="295642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70000"/>
              </a:lnSpc>
              <a:spcBef>
                <a:spcPts val="0"/>
              </a:spcBef>
              <a:buSzTx/>
              <a:buNone/>
              <a:defRPr sz="8400" spc="-168">
                <a:solidFill>
                  <a:srgbClr val="473E31"/>
                </a:solidFill>
                <a:latin typeface="+mn-lt"/>
                <a:ea typeface="+mn-ea"/>
                <a:cs typeface="+mn-cs"/>
                <a:sym typeface="Aspekta 600"/>
              </a:defRPr>
            </a:lvl1pPr>
          </a:lstStyle>
          <a:p>
            <a:r>
              <a:t>Questo è un titolo, questo è un titolo.</a:t>
            </a:r>
          </a:p>
        </p:txBody>
      </p:sp>
      <p:sp>
        <p:nvSpPr>
          <p:cNvPr id="515" name="Descrizione dell’argomento di cui si sta parlando, descrizione dell’argomento di cui si sta parlando, descrizione dell’argomento di cui si sta parlando, descrizione dell’argomento di cui si sta parlando,"/>
          <p:cNvSpPr txBox="1">
            <a:spLocks noGrp="1"/>
          </p:cNvSpPr>
          <p:nvPr>
            <p:ph type="body" sz="quarter" idx="23"/>
          </p:nvPr>
        </p:nvSpPr>
        <p:spPr>
          <a:xfrm>
            <a:off x="752284" y="6110922"/>
            <a:ext cx="10744265" cy="1494156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SzTx/>
              <a:buNone/>
            </a:lvl1pPr>
          </a:lstStyle>
          <a:p>
            <a:r>
              <a:t>Descrizione dell’argomento di cui si sta parlando, descrizione dell’argomento di cui si sta parlando, descrizione dell’argomento di cui si sta parlando, descrizione dell’argomento di cui si sta parlando, </a:t>
            </a:r>
          </a:p>
        </p:txBody>
      </p:sp>
      <p:pic>
        <p:nvPicPr>
          <p:cNvPr id="516" name="Immagine" descr="Immagin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624" y="12583086"/>
            <a:ext cx="1276748" cy="40117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mockup desk sing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23263910" y="12630396"/>
            <a:ext cx="383491" cy="473076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DDD1B7"/>
                </a:solidFill>
                <a:latin typeface="Aspekta 500"/>
                <a:ea typeface="Aspekta 500"/>
                <a:cs typeface="Aspekta 500"/>
                <a:sym typeface="Aspekta 500"/>
              </a:defRPr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  <p:sp>
        <p:nvSpPr>
          <p:cNvPr id="524" name="Mockup desk singolo"/>
          <p:cNvSpPr txBox="1">
            <a:spLocks noGrp="1"/>
          </p:cNvSpPr>
          <p:nvPr>
            <p:ph type="body" sz="quarter" idx="21"/>
          </p:nvPr>
        </p:nvSpPr>
        <p:spPr>
          <a:xfrm>
            <a:off x="779065" y="778668"/>
            <a:ext cx="10690704" cy="2956422"/>
          </a:xfrm>
          <a:prstGeom prst="rect">
            <a:avLst/>
          </a:prstGeom>
        </p:spPr>
        <p:txBody>
          <a:bodyPr lIns="0" tIns="0" rIns="0" bIns="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6000">
                <a:solidFill>
                  <a:srgbClr val="473E31"/>
                </a:solidFill>
                <a:latin typeface="+mn-lt"/>
                <a:ea typeface="+mn-ea"/>
                <a:cs typeface="+mn-cs"/>
                <a:sym typeface="Aspekta 600"/>
              </a:defRPr>
            </a:lvl1pPr>
          </a:lstStyle>
          <a:p>
            <a:r>
              <a:t>Mockup desk singolo</a:t>
            </a:r>
          </a:p>
        </p:txBody>
      </p:sp>
      <p:pic>
        <p:nvPicPr>
          <p:cNvPr id="525" name="Immagine" descr="Immagin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624" y="12583086"/>
            <a:ext cx="1276748" cy="40117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mockup tab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23263910" y="12630396"/>
            <a:ext cx="383491" cy="473076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DDD1B7"/>
                </a:solidFill>
                <a:latin typeface="Aspekta 500"/>
                <a:ea typeface="Aspekta 500"/>
                <a:cs typeface="Aspekta 500"/>
                <a:sym typeface="Aspekta 500"/>
              </a:defRPr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  <p:sp>
        <p:nvSpPr>
          <p:cNvPr id="533" name="Intestazione"/>
          <p:cNvSpPr txBox="1">
            <a:spLocks noGrp="1"/>
          </p:cNvSpPr>
          <p:nvPr>
            <p:ph type="body" sz="quarter" idx="21"/>
          </p:nvPr>
        </p:nvSpPr>
        <p:spPr>
          <a:xfrm>
            <a:off x="779065" y="2598253"/>
            <a:ext cx="3715625" cy="708453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2000" cap="all">
                <a:solidFill>
                  <a:srgbClr val="DA4141"/>
                </a:solidFill>
                <a:latin typeface="Aspekta 400"/>
                <a:ea typeface="Aspekta 400"/>
                <a:cs typeface="Aspekta 400"/>
                <a:sym typeface="Aspekta 700"/>
              </a:defRPr>
            </a:lvl1pPr>
          </a:lstStyle>
          <a:p>
            <a:r>
              <a:t>Intestazione</a:t>
            </a:r>
          </a:p>
        </p:txBody>
      </p:sp>
      <p:sp>
        <p:nvSpPr>
          <p:cNvPr id="534" name="Questo è un titolo, questo è un titolo."/>
          <p:cNvSpPr txBox="1">
            <a:spLocks noGrp="1"/>
          </p:cNvSpPr>
          <p:nvPr>
            <p:ph type="body" sz="quarter" idx="22"/>
          </p:nvPr>
        </p:nvSpPr>
        <p:spPr>
          <a:xfrm>
            <a:off x="779065" y="3072688"/>
            <a:ext cx="10690704" cy="295642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70000"/>
              </a:lnSpc>
              <a:spcBef>
                <a:spcPts val="0"/>
              </a:spcBef>
              <a:buSzTx/>
              <a:buNone/>
              <a:defRPr sz="8400" spc="-168">
                <a:solidFill>
                  <a:srgbClr val="473E31"/>
                </a:solidFill>
                <a:latin typeface="+mn-lt"/>
                <a:ea typeface="+mn-ea"/>
                <a:cs typeface="+mn-cs"/>
                <a:sym typeface="Aspekta 600"/>
              </a:defRPr>
            </a:lvl1pPr>
          </a:lstStyle>
          <a:p>
            <a:r>
              <a:t>Questo è un titolo, questo è un titolo.</a:t>
            </a:r>
          </a:p>
        </p:txBody>
      </p:sp>
      <p:sp>
        <p:nvSpPr>
          <p:cNvPr id="535" name="Descrizione dell’argomento di cui si sta parlando, descrizione dell’argomento di cui si sta parlando, descrizione dell’argomento di cui si sta parlando, descrizione dell’argomento di cui si sta parlando,"/>
          <p:cNvSpPr txBox="1">
            <a:spLocks noGrp="1"/>
          </p:cNvSpPr>
          <p:nvPr>
            <p:ph type="body" sz="quarter" idx="23"/>
          </p:nvPr>
        </p:nvSpPr>
        <p:spPr>
          <a:xfrm>
            <a:off x="752284" y="6110922"/>
            <a:ext cx="10744265" cy="1494156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SzTx/>
              <a:buNone/>
            </a:lvl1pPr>
          </a:lstStyle>
          <a:p>
            <a:r>
              <a:t>Descrizione dell’argomento di cui si sta parlando, descrizione dell’argomento di cui si sta parlando, descrizione dell’argomento di cui si sta parlando, descrizione dell’argomento di cui si sta parlando, </a:t>
            </a:r>
          </a:p>
        </p:txBody>
      </p:sp>
      <p:pic>
        <p:nvPicPr>
          <p:cNvPr id="536" name="Immagine" descr="Immagin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624" y="12583086"/>
            <a:ext cx="1276748" cy="40117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mockup tablet sing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23263910" y="12630396"/>
            <a:ext cx="383491" cy="473076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DDD1B7"/>
                </a:solidFill>
                <a:latin typeface="Aspekta 500"/>
                <a:ea typeface="Aspekta 500"/>
                <a:cs typeface="Aspekta 500"/>
                <a:sym typeface="Aspekta 500"/>
              </a:defRPr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  <p:sp>
        <p:nvSpPr>
          <p:cNvPr id="544" name="Mockup tablet singolo"/>
          <p:cNvSpPr txBox="1">
            <a:spLocks noGrp="1"/>
          </p:cNvSpPr>
          <p:nvPr>
            <p:ph type="body" sz="quarter" idx="21"/>
          </p:nvPr>
        </p:nvSpPr>
        <p:spPr>
          <a:xfrm>
            <a:off x="779065" y="778668"/>
            <a:ext cx="10690704" cy="2956422"/>
          </a:xfrm>
          <a:prstGeom prst="rect">
            <a:avLst/>
          </a:prstGeom>
        </p:spPr>
        <p:txBody>
          <a:bodyPr lIns="0" tIns="0" rIns="0" bIns="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6000">
                <a:solidFill>
                  <a:srgbClr val="473E31"/>
                </a:solidFill>
                <a:latin typeface="+mn-lt"/>
                <a:ea typeface="+mn-ea"/>
                <a:cs typeface="+mn-cs"/>
                <a:sym typeface="Aspekta 600"/>
              </a:defRPr>
            </a:lvl1pPr>
          </a:lstStyle>
          <a:p>
            <a:r>
              <a:t>Mockup tablet singolo</a:t>
            </a:r>
          </a:p>
        </p:txBody>
      </p:sp>
      <p:pic>
        <p:nvPicPr>
          <p:cNvPr id="545" name="Immagine" descr="Immagin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624" y="12583086"/>
            <a:ext cx="1276748" cy="40117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azione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23263910" y="12630396"/>
            <a:ext cx="383491" cy="473076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DDD1B7"/>
                </a:solidFill>
                <a:latin typeface="Aspekta 500"/>
                <a:ea typeface="Aspekta 500"/>
                <a:cs typeface="Aspekta 500"/>
                <a:sym typeface="Aspekta 500"/>
              </a:defRPr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  <p:sp>
        <p:nvSpPr>
          <p:cNvPr id="553" name="Quotazione v2"/>
          <p:cNvSpPr txBox="1">
            <a:spLocks noGrp="1"/>
          </p:cNvSpPr>
          <p:nvPr>
            <p:ph type="body" sz="quarter" idx="21"/>
          </p:nvPr>
        </p:nvSpPr>
        <p:spPr>
          <a:xfrm>
            <a:off x="779065" y="778668"/>
            <a:ext cx="10690704" cy="2956422"/>
          </a:xfrm>
          <a:prstGeom prst="rect">
            <a:avLst/>
          </a:prstGeom>
        </p:spPr>
        <p:txBody>
          <a:bodyPr lIns="0" tIns="0" rIns="0" bIns="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6000">
                <a:solidFill>
                  <a:srgbClr val="473E31"/>
                </a:solidFill>
                <a:latin typeface="+mn-lt"/>
                <a:ea typeface="+mn-ea"/>
                <a:cs typeface="+mn-cs"/>
                <a:sym typeface="Aspekta 600"/>
              </a:defRPr>
            </a:lvl1pPr>
          </a:lstStyle>
          <a:p>
            <a:r>
              <a:t>Quotazione v2</a:t>
            </a:r>
          </a:p>
        </p:txBody>
      </p:sp>
      <p:pic>
        <p:nvPicPr>
          <p:cNvPr id="554" name="Immagine" descr="Immagin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624" y="12583086"/>
            <a:ext cx="1276748" cy="40117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11982348" y="12954297"/>
            <a:ext cx="409779" cy="41587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828800" y="4251961"/>
            <a:ext cx="20726400" cy="90486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657602" y="7680960"/>
            <a:ext cx="17068797" cy="3600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10/26/2026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31159707" y="26535160"/>
            <a:ext cx="2704587" cy="205184"/>
          </a:xfrm>
        </p:spPr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33350">
              <a:lnSpc>
                <a:spcPts val="1590"/>
              </a:lnSpc>
            </a:pPr>
            <a:r>
              <a:rPr lang="it-IT" spc="20"/>
              <a:t>lin</a:t>
            </a:r>
            <a:r>
              <a:rPr lang="it-IT" spc="10"/>
              <a:t>k</a:t>
            </a:r>
            <a:r>
              <a:rPr lang="it-IT" spc="30"/>
              <a:t>edin.com.companies</a:t>
            </a:r>
            <a:r>
              <a:rPr lang="it-IT"/>
              <a:t>  </a:t>
            </a:r>
            <a:r>
              <a:rPr lang="it-IT" spc="-120"/>
              <a:t> </a:t>
            </a:r>
            <a:r>
              <a:rPr lang="it-IT" b="1" spc="-90"/>
              <a:t>|</a:t>
            </a:r>
            <a:r>
              <a:rPr lang="it-IT" b="1"/>
              <a:t>  </a:t>
            </a:r>
            <a:r>
              <a:rPr lang="it-IT" b="1" spc="-120"/>
              <a:t> </a:t>
            </a:r>
            <a:fld id="{81D60167-4931-47E6-BA6A-407CBD079E47}" type="slidenum">
              <a:rPr b="1" spc="70" smtClean="0"/>
              <a:pPr marL="133350">
                <a:lnSpc>
                  <a:spcPts val="1590"/>
                </a:lnSpc>
              </a:pPr>
              <a:t>‹N›</a:t>
            </a:fld>
            <a:endParaRPr b="1" spc="70" dirty="0"/>
          </a:p>
        </p:txBody>
      </p:sp>
    </p:spTree>
    <p:extLst>
      <p:ext uri="{BB962C8B-B14F-4D97-AF65-F5344CB8AC3E}">
        <p14:creationId xmlns:p14="http://schemas.microsoft.com/office/powerpoint/2010/main" val="15173289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"/>
          <p:cNvSpPr txBox="1">
            <a:spLocks noGrp="1"/>
          </p:cNvSpPr>
          <p:nvPr>
            <p:ph type="title" hasCustomPrompt="1"/>
          </p:nvPr>
        </p:nvSpPr>
        <p:spPr>
          <a:xfrm>
            <a:off x="4030265" y="619125"/>
            <a:ext cx="7768829" cy="14287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71437" tIns="71437" rIns="71437" bIns="71437">
            <a:normAutofit/>
          </a:bodyPr>
          <a:lstStyle/>
          <a:p>
            <a:r>
              <a:t>Titolo</a:t>
            </a:r>
          </a:p>
        </p:txBody>
      </p:sp>
      <p:sp>
        <p:nvSpPr>
          <p:cNvPr id="3" name="Corpo livello uno…"/>
          <p:cNvSpPr txBox="1">
            <a:spLocks noGrp="1"/>
          </p:cNvSpPr>
          <p:nvPr>
            <p:ph type="body" idx="1" hasCustomPrompt="1"/>
          </p:nvPr>
        </p:nvSpPr>
        <p:spPr>
          <a:xfrm>
            <a:off x="4030265" y="4161234"/>
            <a:ext cx="7768829" cy="8572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71437" tIns="71437" rIns="71437" bIns="71437">
            <a:normAutofit/>
          </a:bodyPr>
          <a:lstStyle/>
          <a:p>
            <a:r>
              <a:t>Testo elenco puntato diapositiva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11987110" y="12954297"/>
            <a:ext cx="409780" cy="415875"/>
          </a:xfrm>
          <a:prstGeom prst="rect">
            <a:avLst/>
          </a:prstGeom>
          <a:ln w="12700">
            <a:miter lim="400000"/>
          </a:ln>
        </p:spPr>
        <p:txBody>
          <a:bodyPr wrap="none" lIns="71437" tIns="71437" rIns="71437" bIns="71437" anchor="b">
            <a:spAutoFit/>
          </a:bodyPr>
          <a:lstStyle>
            <a:lvl1pPr algn="ctr" defTabSz="821531">
              <a:lnSpc>
                <a:spcPct val="100000"/>
              </a:lnSpc>
              <a:defRPr sz="1800" spc="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  <p:sldLayoutId id="2147483662" r:id="rId12"/>
    <p:sldLayoutId id="2147483663" r:id="rId13"/>
    <p:sldLayoutId id="2147483665" r:id="rId14"/>
    <p:sldLayoutId id="2147483666" r:id="rId15"/>
    <p:sldLayoutId id="2147483667" r:id="rId16"/>
    <p:sldLayoutId id="2147483668" r:id="rId17"/>
    <p:sldLayoutId id="2147483669" r:id="rId18"/>
    <p:sldLayoutId id="2147483670" r:id="rId19"/>
    <p:sldLayoutId id="2147483671" r:id="rId20"/>
    <p:sldLayoutId id="2147483672" r:id="rId21"/>
    <p:sldLayoutId id="2147483673" r:id="rId22"/>
    <p:sldLayoutId id="2147483674" r:id="rId23"/>
    <p:sldLayoutId id="2147483675" r:id="rId24"/>
    <p:sldLayoutId id="2147483676" r:id="rId25"/>
    <p:sldLayoutId id="2147483677" r:id="rId26"/>
    <p:sldLayoutId id="2147483678" r:id="rId27"/>
    <p:sldLayoutId id="2147483679" r:id="rId28"/>
    <p:sldLayoutId id="2147483680" r:id="rId29"/>
    <p:sldLayoutId id="2147483682" r:id="rId30"/>
    <p:sldLayoutId id="2147483683" r:id="rId31"/>
    <p:sldLayoutId id="2147483684" r:id="rId32"/>
    <p:sldLayoutId id="2147483685" r:id="rId33"/>
    <p:sldLayoutId id="2147483686" r:id="rId34"/>
    <p:sldLayoutId id="2147483687" r:id="rId35"/>
    <p:sldLayoutId id="2147483688" r:id="rId36"/>
    <p:sldLayoutId id="2147483689" r:id="rId37"/>
  </p:sldLayoutIdLst>
  <p:transition spd="med"/>
  <p:txStyles>
    <p:titleStyle>
      <a:lvl1pPr marL="0" marR="0" indent="0" algn="l" defTabSz="2438339" rtl="0" latinLnBrk="0">
        <a:lnSpc>
          <a:spcPct val="7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168" baseline="0">
          <a:solidFill>
            <a:srgbClr val="473E31"/>
          </a:solidFill>
          <a:uFillTx/>
          <a:latin typeface="+mn-lt"/>
          <a:ea typeface="+mn-ea"/>
          <a:cs typeface="+mn-cs"/>
          <a:sym typeface="Aspekta 600"/>
        </a:defRPr>
      </a:lvl1pPr>
      <a:lvl2pPr marL="0" marR="0" indent="457200" algn="l" defTabSz="2438339" rtl="0" latinLnBrk="0">
        <a:lnSpc>
          <a:spcPct val="7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168" baseline="0">
          <a:solidFill>
            <a:srgbClr val="473E31"/>
          </a:solidFill>
          <a:uFillTx/>
          <a:latin typeface="+mn-lt"/>
          <a:ea typeface="+mn-ea"/>
          <a:cs typeface="+mn-cs"/>
          <a:sym typeface="Aspekta 600"/>
        </a:defRPr>
      </a:lvl2pPr>
      <a:lvl3pPr marL="0" marR="0" indent="914400" algn="l" defTabSz="2438339" rtl="0" latinLnBrk="0">
        <a:lnSpc>
          <a:spcPct val="7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168" baseline="0">
          <a:solidFill>
            <a:srgbClr val="473E31"/>
          </a:solidFill>
          <a:uFillTx/>
          <a:latin typeface="+mn-lt"/>
          <a:ea typeface="+mn-ea"/>
          <a:cs typeface="+mn-cs"/>
          <a:sym typeface="Aspekta 600"/>
        </a:defRPr>
      </a:lvl3pPr>
      <a:lvl4pPr marL="0" marR="0" indent="1371600" algn="l" defTabSz="2438339" rtl="0" latinLnBrk="0">
        <a:lnSpc>
          <a:spcPct val="7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168" baseline="0">
          <a:solidFill>
            <a:srgbClr val="473E31"/>
          </a:solidFill>
          <a:uFillTx/>
          <a:latin typeface="+mn-lt"/>
          <a:ea typeface="+mn-ea"/>
          <a:cs typeface="+mn-cs"/>
          <a:sym typeface="Aspekta 600"/>
        </a:defRPr>
      </a:lvl4pPr>
      <a:lvl5pPr marL="0" marR="0" indent="1828800" algn="l" defTabSz="2438339" rtl="0" latinLnBrk="0">
        <a:lnSpc>
          <a:spcPct val="7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168" baseline="0">
          <a:solidFill>
            <a:srgbClr val="473E31"/>
          </a:solidFill>
          <a:uFillTx/>
          <a:latin typeface="+mn-lt"/>
          <a:ea typeface="+mn-ea"/>
          <a:cs typeface="+mn-cs"/>
          <a:sym typeface="Aspekta 600"/>
        </a:defRPr>
      </a:lvl5pPr>
      <a:lvl6pPr marL="0" marR="0" indent="2286000" algn="l" defTabSz="2438339" rtl="0" latinLnBrk="0">
        <a:lnSpc>
          <a:spcPct val="7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168" baseline="0">
          <a:solidFill>
            <a:srgbClr val="473E31"/>
          </a:solidFill>
          <a:uFillTx/>
          <a:latin typeface="+mn-lt"/>
          <a:ea typeface="+mn-ea"/>
          <a:cs typeface="+mn-cs"/>
          <a:sym typeface="Aspekta 600"/>
        </a:defRPr>
      </a:lvl6pPr>
      <a:lvl7pPr marL="0" marR="0" indent="2743200" algn="l" defTabSz="2438339" rtl="0" latinLnBrk="0">
        <a:lnSpc>
          <a:spcPct val="7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168" baseline="0">
          <a:solidFill>
            <a:srgbClr val="473E31"/>
          </a:solidFill>
          <a:uFillTx/>
          <a:latin typeface="+mn-lt"/>
          <a:ea typeface="+mn-ea"/>
          <a:cs typeface="+mn-cs"/>
          <a:sym typeface="Aspekta 600"/>
        </a:defRPr>
      </a:lvl7pPr>
      <a:lvl8pPr marL="0" marR="0" indent="3200400" algn="l" defTabSz="2438339" rtl="0" latinLnBrk="0">
        <a:lnSpc>
          <a:spcPct val="7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168" baseline="0">
          <a:solidFill>
            <a:srgbClr val="473E31"/>
          </a:solidFill>
          <a:uFillTx/>
          <a:latin typeface="+mn-lt"/>
          <a:ea typeface="+mn-ea"/>
          <a:cs typeface="+mn-cs"/>
          <a:sym typeface="Aspekta 600"/>
        </a:defRPr>
      </a:lvl8pPr>
      <a:lvl9pPr marL="0" marR="0" indent="3657600" algn="l" defTabSz="2438339" rtl="0" latinLnBrk="0">
        <a:lnSpc>
          <a:spcPct val="7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168" baseline="0">
          <a:solidFill>
            <a:srgbClr val="473E31"/>
          </a:solidFill>
          <a:uFillTx/>
          <a:latin typeface="+mn-lt"/>
          <a:ea typeface="+mn-ea"/>
          <a:cs typeface="+mn-cs"/>
          <a:sym typeface="Aspekta 600"/>
        </a:defRPr>
      </a:lvl9pPr>
    </p:titleStyle>
    <p:bodyStyle>
      <a:lvl1pPr marL="330200" marR="0" indent="-330200" algn="l" defTabSz="2438339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2600" b="0" i="0" u="none" strike="noStrike" cap="none" spc="0" baseline="0">
          <a:solidFill>
            <a:srgbClr val="83735D"/>
          </a:solidFill>
          <a:uFillTx/>
          <a:latin typeface="Aspekta 400"/>
          <a:ea typeface="Aspekta 400"/>
          <a:cs typeface="Aspekta 400"/>
          <a:sym typeface="Aspekta 400"/>
        </a:defRPr>
      </a:lvl1pPr>
      <a:lvl2pPr marL="711200" marR="0" indent="-330200" algn="l" defTabSz="2438339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2600" b="0" i="0" u="none" strike="noStrike" cap="none" spc="0" baseline="0">
          <a:solidFill>
            <a:srgbClr val="83735D"/>
          </a:solidFill>
          <a:uFillTx/>
          <a:latin typeface="Aspekta 400"/>
          <a:ea typeface="Aspekta 400"/>
          <a:cs typeface="Aspekta 400"/>
          <a:sym typeface="Aspekta 400"/>
        </a:defRPr>
      </a:lvl2pPr>
      <a:lvl3pPr marL="1092200" marR="0" indent="-330200" algn="l" defTabSz="2438339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2600" b="0" i="0" u="none" strike="noStrike" cap="none" spc="0" baseline="0">
          <a:solidFill>
            <a:srgbClr val="83735D"/>
          </a:solidFill>
          <a:uFillTx/>
          <a:latin typeface="Aspekta 400"/>
          <a:ea typeface="Aspekta 400"/>
          <a:cs typeface="Aspekta 400"/>
          <a:sym typeface="Aspekta 400"/>
        </a:defRPr>
      </a:lvl3pPr>
      <a:lvl4pPr marL="1473200" marR="0" indent="-330200" algn="l" defTabSz="2438339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2600" b="0" i="0" u="none" strike="noStrike" cap="none" spc="0" baseline="0">
          <a:solidFill>
            <a:srgbClr val="83735D"/>
          </a:solidFill>
          <a:uFillTx/>
          <a:latin typeface="Aspekta 400"/>
          <a:ea typeface="Aspekta 400"/>
          <a:cs typeface="Aspekta 400"/>
          <a:sym typeface="Aspekta 400"/>
        </a:defRPr>
      </a:lvl4pPr>
      <a:lvl5pPr marL="1854200" marR="0" indent="-330200" algn="l" defTabSz="2438339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2600" b="0" i="0" u="none" strike="noStrike" cap="none" spc="0" baseline="0">
          <a:solidFill>
            <a:srgbClr val="83735D"/>
          </a:solidFill>
          <a:uFillTx/>
          <a:latin typeface="Aspekta 400"/>
          <a:ea typeface="Aspekta 400"/>
          <a:cs typeface="Aspekta 400"/>
          <a:sym typeface="Aspekta 400"/>
        </a:defRPr>
      </a:lvl5pPr>
      <a:lvl6pPr marL="2235200" marR="0" indent="-330200" algn="l" defTabSz="2438339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2600" b="0" i="0" u="none" strike="noStrike" cap="none" spc="0" baseline="0">
          <a:solidFill>
            <a:srgbClr val="83735D"/>
          </a:solidFill>
          <a:uFillTx/>
          <a:latin typeface="Aspekta 400"/>
          <a:ea typeface="Aspekta 400"/>
          <a:cs typeface="Aspekta 400"/>
          <a:sym typeface="Aspekta 400"/>
        </a:defRPr>
      </a:lvl6pPr>
      <a:lvl7pPr marL="2616200" marR="0" indent="-330200" algn="l" defTabSz="2438339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2600" b="0" i="0" u="none" strike="noStrike" cap="none" spc="0" baseline="0">
          <a:solidFill>
            <a:srgbClr val="83735D"/>
          </a:solidFill>
          <a:uFillTx/>
          <a:latin typeface="Aspekta 400"/>
          <a:ea typeface="Aspekta 400"/>
          <a:cs typeface="Aspekta 400"/>
          <a:sym typeface="Aspekta 400"/>
        </a:defRPr>
      </a:lvl7pPr>
      <a:lvl8pPr marL="2997200" marR="0" indent="-330200" algn="l" defTabSz="2438339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2600" b="0" i="0" u="none" strike="noStrike" cap="none" spc="0" baseline="0">
          <a:solidFill>
            <a:srgbClr val="83735D"/>
          </a:solidFill>
          <a:uFillTx/>
          <a:latin typeface="Aspekta 400"/>
          <a:ea typeface="Aspekta 400"/>
          <a:cs typeface="Aspekta 400"/>
          <a:sym typeface="Aspekta 400"/>
        </a:defRPr>
      </a:lvl8pPr>
      <a:lvl9pPr marL="3378200" marR="0" indent="-330200" algn="l" defTabSz="2438339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2600" b="0" i="0" u="none" strike="noStrike" cap="none" spc="0" baseline="0">
          <a:solidFill>
            <a:srgbClr val="83735D"/>
          </a:solidFill>
          <a:uFillTx/>
          <a:latin typeface="Aspekta 400"/>
          <a:ea typeface="Aspekta 400"/>
          <a:cs typeface="Aspekta 400"/>
          <a:sym typeface="Aspekta 400"/>
        </a:defRPr>
      </a:lvl9pPr>
    </p:bodyStyle>
    <p:otherStyle>
      <a:lvl1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eligonext.evoting.it/unife_stum/login" TargetMode="External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3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3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3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3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3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3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3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3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mailto:votazioni@unife.it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7.xml"/><Relationship Id="rId4" Type="http://schemas.openxmlformats.org/officeDocument/2006/relationships/image" Target="../media/image8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" name="Nome del documento…"/>
          <p:cNvSpPr txBox="1">
            <a:spLocks noGrp="1"/>
          </p:cNvSpPr>
          <p:nvPr>
            <p:ph type="body" idx="21"/>
          </p:nvPr>
        </p:nvSpPr>
        <p:spPr>
          <a:xfrm>
            <a:off x="742673" y="384492"/>
            <a:ext cx="13359224" cy="3385156"/>
          </a:xfrm>
          <a:prstGeom prst="rect">
            <a:avLst/>
          </a:prstGeom>
        </p:spPr>
        <p:txBody>
          <a:bodyPr wrap="square" lIns="71437" tIns="71437" rIns="71437" bIns="71437" anchor="t">
            <a:spAutoFit/>
          </a:bodyPr>
          <a:lstStyle/>
          <a:p>
            <a:pPr marL="0" indent="0">
              <a:lnSpc>
                <a:spcPct val="80000"/>
              </a:lnSpc>
              <a:spcBef>
                <a:spcPts val="0"/>
              </a:spcBef>
              <a:buSzTx/>
              <a:buNone/>
              <a:defRPr sz="13000" spc="-260">
                <a:solidFill>
                  <a:srgbClr val="FFFFFF"/>
                </a:solidFill>
                <a:latin typeface="+mn-lt"/>
                <a:ea typeface="+mn-ea"/>
                <a:cs typeface="+mn-cs"/>
                <a:sym typeface="Aspekta 600"/>
              </a:defRPr>
            </a:pPr>
            <a:b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it-IT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Guida al </a:t>
            </a:r>
            <a:r>
              <a:rPr lang="it-IT" dirty="0">
                <a:solidFill>
                  <a:srgbClr val="DA414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Voto</a:t>
            </a:r>
            <a:endParaRPr lang="it-IT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1" name="Data 00/00/0000"/>
          <p:cNvSpPr txBox="1">
            <a:spLocks noGrp="1"/>
          </p:cNvSpPr>
          <p:nvPr>
            <p:ph type="body" idx="22"/>
          </p:nvPr>
        </p:nvSpPr>
        <p:spPr>
          <a:xfrm>
            <a:off x="5187820" y="9334272"/>
            <a:ext cx="9541073" cy="1685077"/>
          </a:xfrm>
          <a:prstGeom prst="rect">
            <a:avLst/>
          </a:prstGeom>
        </p:spPr>
        <p:txBody>
          <a:bodyPr/>
          <a:lstStyle/>
          <a:p>
            <a:pPr algn="ctr"/>
            <a:r>
              <a:rPr sz="3200" dirty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3200" dirty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1° </a:t>
            </a:r>
            <a:r>
              <a:rPr lang="it-IT" sz="4400" dirty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VOTAZIONE:</a:t>
            </a:r>
          </a:p>
          <a:p>
            <a:pPr algn="ctr"/>
            <a:r>
              <a:rPr lang="it-IT" sz="3600" dirty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giovedì 29 ottobre 2026 dalle ore 9 alle ore 15</a:t>
            </a:r>
            <a:endParaRPr sz="3600" dirty="0">
              <a:solidFill>
                <a:schemeClr val="accent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ttangolo 1"/>
          <p:cNvSpPr/>
          <p:nvPr/>
        </p:nvSpPr>
        <p:spPr>
          <a:xfrm>
            <a:off x="2220685" y="5271248"/>
            <a:ext cx="17933437" cy="32439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560" algn="ctr"/>
            <a:r>
              <a:rPr lang="it-IT" sz="54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ELEZIONI COORDINATORI DI CORSO DI STUDIO:</a:t>
            </a:r>
          </a:p>
          <a:p>
            <a:pPr marL="698360" indent="-685800" algn="ctr">
              <a:buFontTx/>
              <a:buChar char="-"/>
            </a:pPr>
            <a:r>
              <a:rPr lang="it-IT" sz="54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Comunicazione digitale L_20</a:t>
            </a:r>
          </a:p>
          <a:p>
            <a:pPr marL="698360" indent="-685800" algn="ctr">
              <a:buFontTx/>
              <a:buChar char="-"/>
            </a:pPr>
            <a:r>
              <a:rPr lang="it-IT" sz="54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Manager degli itinerari culturali L_15</a:t>
            </a:r>
          </a:p>
          <a:p>
            <a:pPr marL="698360" indent="-685800" algn="ctr">
              <a:buFontTx/>
              <a:buChar char="-"/>
            </a:pPr>
            <a:r>
              <a:rPr lang="it-IT" sz="54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Quaternario, preistoria e archeologia LM_2</a:t>
            </a:r>
          </a:p>
          <a:p>
            <a:pPr marL="12560" algn="just"/>
            <a:endParaRPr lang="it-IT" sz="4000" b="1" i="1" spc="15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2275" y="11644618"/>
            <a:ext cx="3976358" cy="194400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209550" y="89282"/>
            <a:ext cx="14400000" cy="1292662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it-IT" spc="-260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Link</a:t>
            </a:r>
            <a:r>
              <a:rPr lang="it-I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</a:t>
            </a:r>
            <a:r>
              <a:rPr lang="it-IT" spc="-260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orari</a:t>
            </a:r>
            <a:r>
              <a:rPr lang="it-I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per </a:t>
            </a:r>
            <a:r>
              <a:rPr lang="it-IT" spc="-26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Aspekta 400"/>
              </a:rPr>
              <a:t>votare</a:t>
            </a:r>
          </a:p>
        </p:txBody>
      </p:sp>
      <p:sp>
        <p:nvSpPr>
          <p:cNvPr id="4" name="Rettangolo 3"/>
          <p:cNvSpPr/>
          <p:nvPr/>
        </p:nvSpPr>
        <p:spPr>
          <a:xfrm>
            <a:off x="971550" y="2714203"/>
            <a:ext cx="22498050" cy="89390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 link* per accedere al sistema di voto è il seguente:</a:t>
            </a:r>
          </a:p>
          <a:p>
            <a:endParaRPr lang="it-IT" sz="4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it-IT" sz="4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it-IT" sz="4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it-IT" sz="4000" dirty="0">
                <a:solidFill>
                  <a:srgbClr val="FF0000"/>
                </a:solidFill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endParaRPr lang="it-IT" sz="40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it-IT" sz="4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it-IT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 vota il giorno </a:t>
            </a:r>
            <a:r>
              <a:rPr lang="it-IT" sz="4000" b="1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29 ottobre 2026 </a:t>
            </a:r>
            <a:r>
              <a:rPr lang="it-IT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dalle ore </a:t>
            </a:r>
            <a:r>
              <a:rPr lang="it-IT" sz="4000" b="1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09.00</a:t>
            </a:r>
            <a:r>
              <a:rPr lang="it-IT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alle ore </a:t>
            </a:r>
            <a:r>
              <a:rPr lang="it-IT" sz="4000" b="1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15.00</a:t>
            </a:r>
          </a:p>
          <a:p>
            <a:pPr algn="ctr"/>
            <a:endParaRPr lang="it-IT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it-IT" sz="18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br>
              <a:rPr lang="it-IT" sz="18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it-I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 Al di fuori degli orari di voto il link è funzionante ma il sistema comunica che non ci sono eventi elettorali attivi</a:t>
            </a:r>
            <a:endParaRPr lang="it-IT" sz="2800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2275" y="11644618"/>
            <a:ext cx="3976358" cy="1944000"/>
          </a:xfrm>
          <a:prstGeom prst="rect">
            <a:avLst/>
          </a:prstGeom>
        </p:spPr>
      </p:pic>
      <p:sp>
        <p:nvSpPr>
          <p:cNvPr id="7" name="Rectangle 3">
            <a:extLst>
              <a:ext uri="{FF2B5EF4-FFF2-40B4-BE49-F238E27FC236}">
                <a16:creationId xmlns:a16="http://schemas.microsoft.com/office/drawing/2014/main" id="{5B374594-9889-8E34-D450-42A101E3E2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62700" y="4539836"/>
            <a:ext cx="10744200" cy="769441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defTabSz="914400" eaLnBrk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it-IT" altLang="it-IT" sz="4400">
                <a:solidFill>
                  <a:schemeClr val="tx1"/>
                </a:solidFill>
                <a:latin typeface="Arial" panose="020B0604020202020204" pitchFamily="34" charset="0"/>
                <a:hlinkClick r:id="rId3"/>
              </a:rPr>
              <a:t>https://eligonext.evoting.it/unife_stum/login</a:t>
            </a:r>
            <a:endParaRPr lang="it-IT" altLang="it-IT" sz="440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23335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323850" y="127382"/>
            <a:ext cx="14400000" cy="1292662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it-I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Inserire</a:t>
            </a:r>
            <a:r>
              <a:rPr lang="it-IT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 credenziali</a:t>
            </a:r>
          </a:p>
        </p:txBody>
      </p:sp>
      <p:sp>
        <p:nvSpPr>
          <p:cNvPr id="4" name="Rettangolo 3"/>
          <p:cNvSpPr/>
          <p:nvPr/>
        </p:nvSpPr>
        <p:spPr>
          <a:xfrm>
            <a:off x="652275" y="2810531"/>
            <a:ext cx="54000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it-IT" sz="30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 autenticarsi inserire le proprie </a:t>
            </a:r>
            <a:r>
              <a:rPr lang="it-IT" sz="3000" i="1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credenziali</a:t>
            </a:r>
            <a:r>
              <a:rPr lang="it-IT" sz="30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nome </a:t>
            </a:r>
            <a:r>
              <a:rPr lang="it-IT" sz="3000" i="1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utente</a:t>
            </a:r>
            <a:r>
              <a:rPr lang="it-IT" sz="3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30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it-IT" sz="3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3000" i="1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password</a:t>
            </a:r>
            <a:r>
              <a:rPr lang="it-IT" sz="30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normalmente utilizzate per i servizi di Ateneo.</a:t>
            </a:r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2275" y="11644618"/>
            <a:ext cx="3976358" cy="1944000"/>
          </a:xfrm>
          <a:prstGeom prst="rect">
            <a:avLst/>
          </a:prstGeom>
        </p:spPr>
      </p:pic>
      <p:pic>
        <p:nvPicPr>
          <p:cNvPr id="3" name="Immagine 2" descr="Immagine che contiene testo, schermata, software, Pagina Web&#10;&#10;Il contenuto generato dall'IA potrebbe non essere corretto.">
            <a:extLst>
              <a:ext uri="{FF2B5EF4-FFF2-40B4-BE49-F238E27FC236}">
                <a16:creationId xmlns:a16="http://schemas.microsoft.com/office/drawing/2014/main" id="{39B58150-1444-C3E1-CB9F-96F12127878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8204"/>
          <a:stretch>
            <a:fillRect/>
          </a:stretch>
        </p:blipFill>
        <p:spPr bwMode="auto">
          <a:xfrm>
            <a:off x="6926285" y="2536050"/>
            <a:ext cx="16052330" cy="79200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8694892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9E5CF1-A207-EBC8-A48F-BB544DDB82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2" name="Numero diapositiva">
            <a:extLst>
              <a:ext uri="{FF2B5EF4-FFF2-40B4-BE49-F238E27FC236}">
                <a16:creationId xmlns:a16="http://schemas.microsoft.com/office/drawing/2014/main" id="{E032529A-1333-1B65-35C4-79E16A8C757C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3374891" y="12682204"/>
            <a:ext cx="272509" cy="42126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/>
          <a:lstStyle/>
          <a:p>
            <a:fld id="{86CB4B4D-7CA3-9044-876B-883B54F8677D}" type="slidenum">
              <a:rPr>
                <a:latin typeface="Arial" panose="020B0604020202020204" pitchFamily="34" charset="0"/>
                <a:cs typeface="Arial" panose="020B0604020202020204" pitchFamily="34" charset="0"/>
              </a:rPr>
              <a:t>4</a:t>
            </a:fld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94" name="Questo è un titolo, questo è un titolo.">
            <a:extLst>
              <a:ext uri="{FF2B5EF4-FFF2-40B4-BE49-F238E27FC236}">
                <a16:creationId xmlns:a16="http://schemas.microsoft.com/office/drawing/2014/main" id="{22347F2A-F75F-56C6-00DC-20EB1AB537A1}"/>
              </a:ext>
            </a:extLst>
          </p:cNvPr>
          <p:cNvSpPr txBox="1">
            <a:spLocks noGrp="1"/>
          </p:cNvSpPr>
          <p:nvPr>
            <p:ph type="body" idx="22"/>
          </p:nvPr>
        </p:nvSpPr>
        <p:spPr>
          <a:xfrm>
            <a:off x="194679" y="0"/>
            <a:ext cx="14400000" cy="1260000"/>
          </a:xfrm>
          <a:prstGeom prst="rect">
            <a:avLst/>
          </a:prstGeom>
        </p:spPr>
        <p:txBody>
          <a:bodyPr lIns="71437" tIns="71437" rIns="71437" bIns="71437" anchor="t">
            <a:noAutofit/>
          </a:bodyPr>
          <a:lstStyle/>
          <a:p>
            <a:pPr>
              <a:lnSpc>
                <a:spcPct val="100000"/>
              </a:lnSpc>
            </a:pP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Accedere all'</a:t>
            </a:r>
            <a:r>
              <a:rPr lang="it-IT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area di voto</a:t>
            </a:r>
            <a:endParaRPr dirty="0">
              <a:solidFill>
                <a:schemeClr val="accent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95" name="Descrizione dell’argomento di cui si sta parlando, descrizione dell’argomento di cui si sta parlando, descrizione dell’argomento di cui si sta parlando, descrizione dell’argomento di cui si sta parlando,">
            <a:extLst>
              <a:ext uri="{FF2B5EF4-FFF2-40B4-BE49-F238E27FC236}">
                <a16:creationId xmlns:a16="http://schemas.microsoft.com/office/drawing/2014/main" id="{12A560E2-D406-10F9-EE5A-D142603D2F5B}"/>
              </a:ext>
            </a:extLst>
          </p:cNvPr>
          <p:cNvSpPr txBox="1">
            <a:spLocks noGrp="1"/>
          </p:cNvSpPr>
          <p:nvPr>
            <p:ph type="body" idx="23"/>
          </p:nvPr>
        </p:nvSpPr>
        <p:spPr>
          <a:xfrm>
            <a:off x="994778" y="2993976"/>
            <a:ext cx="5400000" cy="2914258"/>
          </a:xfrm>
          <a:prstGeom prst="rect">
            <a:avLst/>
          </a:prstGeom>
        </p:spPr>
        <p:txBody>
          <a:bodyPr wrap="square" lIns="71437" tIns="71437" rIns="71437" bIns="71437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it-IT" sz="3000" i="1" noProof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 l’autenticazione va a buon fine si verrà reindirizzati alla pagina di accesso in </a:t>
            </a:r>
            <a:r>
              <a:rPr lang="it-IT" sz="3000" i="1" noProof="0" dirty="0" err="1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Eligo</a:t>
            </a:r>
            <a:r>
              <a:rPr lang="it-IT" sz="3000" i="1" noProof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br>
              <a:rPr lang="it-IT" sz="3000" i="1" noProof="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it-IT" sz="3000" i="1" noProof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it-IT" sz="3000" i="1" noProof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 </a:t>
            </a:r>
            <a:r>
              <a:rPr lang="it-IT" sz="30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proseguire </a:t>
            </a:r>
            <a:r>
              <a:rPr lang="it-IT" sz="3000" i="1" noProof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cliccare su</a:t>
            </a:r>
            <a:r>
              <a:rPr lang="it-IT" sz="3000" i="1" noProof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3000" i="1" noProof="0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Entra</a:t>
            </a:r>
            <a:r>
              <a:rPr lang="it-IT" sz="3000" i="1" noProof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2901" y="11287826"/>
            <a:ext cx="3976358" cy="1944000"/>
          </a:xfrm>
          <a:prstGeom prst="rect">
            <a:avLst/>
          </a:prstGeom>
        </p:spPr>
      </p:pic>
      <p:pic>
        <p:nvPicPr>
          <p:cNvPr id="5" name="Immagine 4" descr="Immagine che contiene testo, schermata, software, Pagina Web&#10;&#10;Il contenuto generato dall'IA potrebbe non essere corretto.">
            <a:extLst>
              <a:ext uri="{FF2B5EF4-FFF2-40B4-BE49-F238E27FC236}">
                <a16:creationId xmlns:a16="http://schemas.microsoft.com/office/drawing/2014/main" id="{6954E77A-584E-356E-DF06-ED687EF0304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1916"/>
          <a:stretch>
            <a:fillRect/>
          </a:stretch>
        </p:blipFill>
        <p:spPr bwMode="auto">
          <a:xfrm>
            <a:off x="6782390" y="2898000"/>
            <a:ext cx="16728755" cy="79200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Rettangolo 2">
            <a:extLst>
              <a:ext uri="{FF2B5EF4-FFF2-40B4-BE49-F238E27FC236}">
                <a16:creationId xmlns:a16="http://schemas.microsoft.com/office/drawing/2014/main" id="{2EDFBED1-A909-248F-010A-E71EC07ED107}"/>
              </a:ext>
            </a:extLst>
          </p:cNvPr>
          <p:cNvSpPr/>
          <p:nvPr/>
        </p:nvSpPr>
        <p:spPr>
          <a:xfrm>
            <a:off x="15297150" y="5908234"/>
            <a:ext cx="2952750" cy="797366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it-IT" sz="30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A7DC1F50-7C01-AD51-A644-2EA4350645CD}"/>
              </a:ext>
            </a:extLst>
          </p:cNvPr>
          <p:cNvSpPr txBox="1"/>
          <p:nvPr/>
        </p:nvSpPr>
        <p:spPr>
          <a:xfrm>
            <a:off x="15240000" y="5908234"/>
            <a:ext cx="3009900" cy="73520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r>
              <a:rPr lang="it-IT" sz="2400" b="1" dirty="0">
                <a:latin typeface="+mj-lt"/>
                <a:cs typeface="Arial" panose="020B0604020202020204" pitchFamily="34" charset="0"/>
              </a:rPr>
              <a:t>NOME COGNOME</a:t>
            </a:r>
          </a:p>
          <a:p>
            <a:r>
              <a:rPr lang="it-IT" sz="2400" b="1" dirty="0">
                <a:latin typeface="+mj-lt"/>
                <a:cs typeface="Arial" panose="020B0604020202020204" pitchFamily="34" charset="0"/>
              </a:rPr>
              <a:t>(User name)</a:t>
            </a:r>
          </a:p>
        </p:txBody>
      </p:sp>
      <p:cxnSp>
        <p:nvCxnSpPr>
          <p:cNvPr id="6" name="Connettore 2 5">
            <a:extLst>
              <a:ext uri="{FF2B5EF4-FFF2-40B4-BE49-F238E27FC236}">
                <a16:creationId xmlns:a16="http://schemas.microsoft.com/office/drawing/2014/main" id="{74B1CC20-6299-2412-B02F-78ABB412206A}"/>
              </a:ext>
            </a:extLst>
          </p:cNvPr>
          <p:cNvCxnSpPr>
            <a:cxnSpLocks/>
          </p:cNvCxnSpPr>
          <p:nvPr/>
        </p:nvCxnSpPr>
        <p:spPr>
          <a:xfrm flipH="1" flipV="1">
            <a:off x="18059400" y="7916583"/>
            <a:ext cx="838200" cy="60062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67987265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2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23374891" y="12682204"/>
            <a:ext cx="272509" cy="42126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>
                <a:latin typeface="Arial" panose="020B0604020202020204" pitchFamily="34" charset="0"/>
                <a:cs typeface="Arial" panose="020B0604020202020204" pitchFamily="34" charset="0"/>
              </a:rPr>
              <a:t>5</a:t>
            </a:fld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94" name="Questo è un titolo, questo è un titolo."/>
          <p:cNvSpPr txBox="1">
            <a:spLocks noGrp="1"/>
          </p:cNvSpPr>
          <p:nvPr>
            <p:ph type="body" idx="22"/>
          </p:nvPr>
        </p:nvSpPr>
        <p:spPr>
          <a:xfrm>
            <a:off x="182189" y="127111"/>
            <a:ext cx="14400000" cy="1260000"/>
          </a:xfrm>
          <a:prstGeom prst="rect">
            <a:avLst/>
          </a:prstGeom>
        </p:spPr>
        <p:txBody>
          <a:bodyPr lIns="71437" tIns="71437" rIns="71437" bIns="71437" anchor="t">
            <a:noAutofit/>
          </a:bodyPr>
          <a:lstStyle/>
          <a:p>
            <a:pPr>
              <a:lnSpc>
                <a:spcPct val="100000"/>
              </a:lnSpc>
            </a:pP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Esprimere il </a:t>
            </a:r>
            <a:r>
              <a:rPr lang="it-IT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voto</a:t>
            </a:r>
            <a:endParaRPr dirty="0">
              <a:solidFill>
                <a:schemeClr val="accent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95" name="Descrizione dell’argomento di cui si sta parlando, descrizione dell’argomento di cui si sta parlando, descrizione dell’argomento di cui si sta parlando, descrizione dell’argomento di cui si sta parlando,"/>
          <p:cNvSpPr txBox="1">
            <a:spLocks noGrp="1"/>
          </p:cNvSpPr>
          <p:nvPr>
            <p:ph type="body" idx="23"/>
          </p:nvPr>
        </p:nvSpPr>
        <p:spPr>
          <a:xfrm>
            <a:off x="870306" y="3628074"/>
            <a:ext cx="5400000" cy="1990929"/>
          </a:xfrm>
          <a:prstGeom prst="rect">
            <a:avLst/>
          </a:prstGeom>
        </p:spPr>
        <p:txBody>
          <a:bodyPr wrap="square" lIns="71437" tIns="71437" rIns="71437" bIns="71437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it-IT" sz="3000" i="1" noProof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Verrà visualizzata la </a:t>
            </a:r>
            <a:r>
              <a:rPr lang="it-IT" sz="3000" i="1" noProof="0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votazione</a:t>
            </a:r>
            <a:r>
              <a:rPr lang="it-IT" sz="3000" i="1" noProof="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br>
              <a:rPr lang="it-IT" sz="3000" i="1" noProof="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it-IT" sz="3000" i="1" noProof="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it-IT" sz="3000" i="1" noProof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Cliccare su </a:t>
            </a:r>
            <a:r>
              <a:rPr lang="it-IT" sz="30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r>
              <a:rPr lang="it-IT" sz="3000" i="1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Vota</a:t>
            </a:r>
            <a:r>
              <a:rPr lang="it-IT" sz="30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  <a:r>
              <a:rPr lang="it-IT" sz="3000" i="1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30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 entrare nella scheda elettorale.</a:t>
            </a:r>
            <a:endParaRPr lang="it-IT" sz="3000" i="1" noProof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191" y="11287826"/>
            <a:ext cx="3976358" cy="1944000"/>
          </a:xfrm>
          <a:prstGeom prst="rect">
            <a:avLst/>
          </a:prstGeom>
        </p:spPr>
      </p:pic>
      <p:pic>
        <p:nvPicPr>
          <p:cNvPr id="6" name="Immagine 5" descr="Immagine che contiene testo, schermata, software, Pagina Web&#10;&#10;Il contenuto generato dall'IA potrebbe non essere corretto.">
            <a:extLst>
              <a:ext uri="{FF2B5EF4-FFF2-40B4-BE49-F238E27FC236}">
                <a16:creationId xmlns:a16="http://schemas.microsoft.com/office/drawing/2014/main" id="{8610B71F-C659-53B6-5120-6E480909C4F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1720"/>
          <a:stretch>
            <a:fillRect/>
          </a:stretch>
        </p:blipFill>
        <p:spPr bwMode="auto">
          <a:xfrm>
            <a:off x="7164930" y="2898000"/>
            <a:ext cx="16691664" cy="79200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Rettangolo 1">
            <a:extLst>
              <a:ext uri="{FF2B5EF4-FFF2-40B4-BE49-F238E27FC236}">
                <a16:creationId xmlns:a16="http://schemas.microsoft.com/office/drawing/2014/main" id="{666D616E-B708-62CB-3977-514E32CE17DE}"/>
              </a:ext>
            </a:extLst>
          </p:cNvPr>
          <p:cNvSpPr/>
          <p:nvPr/>
        </p:nvSpPr>
        <p:spPr>
          <a:xfrm>
            <a:off x="21545550" y="3067050"/>
            <a:ext cx="1085850" cy="171450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it-IT" sz="30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cxnSp>
        <p:nvCxnSpPr>
          <p:cNvPr id="3" name="Connettore 2 2">
            <a:extLst>
              <a:ext uri="{FF2B5EF4-FFF2-40B4-BE49-F238E27FC236}">
                <a16:creationId xmlns:a16="http://schemas.microsoft.com/office/drawing/2014/main" id="{2858CC6E-1DAB-9B9C-C66D-17AEB6663F10}"/>
              </a:ext>
            </a:extLst>
          </p:cNvPr>
          <p:cNvCxnSpPr>
            <a:cxnSpLocks/>
          </p:cNvCxnSpPr>
          <p:nvPr/>
        </p:nvCxnSpPr>
        <p:spPr>
          <a:xfrm flipH="1" flipV="1">
            <a:off x="22536691" y="5619003"/>
            <a:ext cx="838200" cy="60062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97364072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6B2541-331C-AED1-5B12-06BBF797E6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2" name="Numero diapositiva">
            <a:extLst>
              <a:ext uri="{FF2B5EF4-FFF2-40B4-BE49-F238E27FC236}">
                <a16:creationId xmlns:a16="http://schemas.microsoft.com/office/drawing/2014/main" id="{A8A56C45-1D2F-2DEE-5A4D-EDAD5603794D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3374891" y="12682204"/>
            <a:ext cx="272509" cy="42126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>
                <a:latin typeface="Arial" panose="020B0604020202020204" pitchFamily="34" charset="0"/>
                <a:cs typeface="Arial" panose="020B0604020202020204" pitchFamily="34" charset="0"/>
              </a:rPr>
              <a:t>6</a:t>
            </a:fld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94" name="Questo è un titolo, questo è un titolo.">
            <a:extLst>
              <a:ext uri="{FF2B5EF4-FFF2-40B4-BE49-F238E27FC236}">
                <a16:creationId xmlns:a16="http://schemas.microsoft.com/office/drawing/2014/main" id="{71FF0B8D-DD6F-090F-CEC8-216C99758423}"/>
              </a:ext>
            </a:extLst>
          </p:cNvPr>
          <p:cNvSpPr txBox="1">
            <a:spLocks noGrp="1"/>
          </p:cNvSpPr>
          <p:nvPr>
            <p:ph type="body" idx="22"/>
          </p:nvPr>
        </p:nvSpPr>
        <p:spPr>
          <a:xfrm>
            <a:off x="144089" y="128195"/>
            <a:ext cx="14400000" cy="1260000"/>
          </a:xfrm>
          <a:prstGeom prst="rect">
            <a:avLst/>
          </a:prstGeom>
        </p:spPr>
        <p:txBody>
          <a:bodyPr lIns="71437" tIns="71437" rIns="71437" bIns="71437" anchor="t">
            <a:noAutofit/>
          </a:bodyPr>
          <a:lstStyle/>
          <a:p>
            <a:pPr>
              <a:lnSpc>
                <a:spcPct val="100000"/>
              </a:lnSpc>
            </a:pP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Esprimere il </a:t>
            </a:r>
            <a:r>
              <a:rPr lang="it-IT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voto</a:t>
            </a:r>
            <a:endParaRPr dirty="0">
              <a:solidFill>
                <a:schemeClr val="accent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95" name="Descrizione dell’argomento di cui si sta parlando, descrizione dell’argomento di cui si sta parlando, descrizione dell’argomento di cui si sta parlando, descrizione dell’argomento di cui si sta parlando,">
            <a:extLst>
              <a:ext uri="{FF2B5EF4-FFF2-40B4-BE49-F238E27FC236}">
                <a16:creationId xmlns:a16="http://schemas.microsoft.com/office/drawing/2014/main" id="{0AE55C61-0F91-7FF9-901F-D188BEBD2152}"/>
              </a:ext>
            </a:extLst>
          </p:cNvPr>
          <p:cNvSpPr txBox="1">
            <a:spLocks noGrp="1"/>
          </p:cNvSpPr>
          <p:nvPr>
            <p:ph type="body" idx="23"/>
          </p:nvPr>
        </p:nvSpPr>
        <p:spPr>
          <a:xfrm>
            <a:off x="563191" y="3295825"/>
            <a:ext cx="5400000" cy="7346241"/>
          </a:xfrm>
          <a:prstGeom prst="rect">
            <a:avLst/>
          </a:prstGeom>
        </p:spPr>
        <p:txBody>
          <a:bodyPr wrap="square" lIns="71437" tIns="71437" rIns="71437" bIns="71437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it-IT" sz="3000" i="1" noProof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Verrà visualizzata la </a:t>
            </a:r>
            <a:r>
              <a:rPr lang="it-IT" sz="3000" i="1" noProof="0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scheda elettorale</a:t>
            </a:r>
            <a:r>
              <a:rPr lang="it-IT" sz="3000" i="1" noProof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br>
              <a:rPr lang="it-IT" sz="3000" i="1" noProof="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it-IT" sz="3000" i="1" noProof="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it-IT" sz="3000" i="1" noProof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1) Per esprimere il voto, selezionare il quadratino in corrispondenza della propria preferenza.</a:t>
            </a:r>
            <a:br>
              <a:rPr lang="it-IT" sz="3000" i="1" noProof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it-IT" sz="3000" i="1" noProof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it-IT" sz="3000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ipremere</a:t>
            </a:r>
            <a:r>
              <a:rPr lang="it-IT" sz="30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sul quadratino p</a:t>
            </a:r>
            <a:r>
              <a:rPr lang="it-IT" sz="3000" i="1" noProof="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</a:t>
            </a:r>
            <a:r>
              <a:rPr lang="it-IT" sz="3000" i="1" noProof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deselezionare il candidato e selezionarne </a:t>
            </a:r>
            <a:r>
              <a:rPr lang="it-IT" sz="30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 altro.</a:t>
            </a:r>
            <a:br>
              <a:rPr lang="it-IT" sz="3000" i="1" noProof="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it-IT" sz="30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 continuare cliccare «</a:t>
            </a:r>
            <a:r>
              <a:rPr lang="it-IT" sz="3000" i="1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Vota</a:t>
            </a:r>
            <a:r>
              <a:rPr lang="it-IT" sz="30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  <a:r>
              <a:rPr lang="it-IT" sz="3000" i="1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spcBef>
                <a:spcPts val="0"/>
              </a:spcBef>
            </a:pPr>
            <a:endParaRPr lang="it-IT" sz="3000" i="1" noProof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</a:pPr>
            <a:r>
              <a:rPr lang="it-IT" sz="30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2) Se non si intende dare alcuna preferenza, cliccare il pulsante «Scheda bianca».</a:t>
            </a:r>
            <a:endParaRPr lang="it-IT" sz="3000" i="1" noProof="0" dirty="0">
              <a:solidFill>
                <a:schemeClr val="accent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7B1C30F5-7DFF-5376-1DD3-3545BEAF49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191" y="11287826"/>
            <a:ext cx="3976358" cy="1944000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1C7F4912-4DBC-6E22-7633-C45B5FD11F6B}"/>
              </a:ext>
            </a:extLst>
          </p:cNvPr>
          <p:cNvSpPr txBox="1"/>
          <p:nvPr/>
        </p:nvSpPr>
        <p:spPr>
          <a:xfrm>
            <a:off x="13735050" y="2172765"/>
            <a:ext cx="5086350" cy="4203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600" i="1" spc="0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  <a:sym typeface="Aspekta 400"/>
              </a:rPr>
              <a:t>Esempio di scheda elettorale</a:t>
            </a:r>
          </a:p>
        </p:txBody>
      </p:sp>
      <p:pic>
        <p:nvPicPr>
          <p:cNvPr id="4" name="Immagine 3" descr="Immagine che contiene testo, schermata, software, Pagina Web&#10;&#10;Il contenuto generato dall'IA potrebbe non essere corretto.">
            <a:extLst>
              <a:ext uri="{FF2B5EF4-FFF2-40B4-BE49-F238E27FC236}">
                <a16:creationId xmlns:a16="http://schemas.microsoft.com/office/drawing/2014/main" id="{95CFA76B-DA3B-C5B8-BD59-EC4D3318A51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1525"/>
          <a:stretch>
            <a:fillRect/>
          </a:stretch>
        </p:blipFill>
        <p:spPr bwMode="auto">
          <a:xfrm>
            <a:off x="6483357" y="2731947"/>
            <a:ext cx="16654863" cy="79200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Rettangolo 1">
            <a:extLst>
              <a:ext uri="{FF2B5EF4-FFF2-40B4-BE49-F238E27FC236}">
                <a16:creationId xmlns:a16="http://schemas.microsoft.com/office/drawing/2014/main" id="{DF3A38E2-0094-D1BA-A639-F1F86AC284D1}"/>
              </a:ext>
            </a:extLst>
          </p:cNvPr>
          <p:cNvSpPr/>
          <p:nvPr/>
        </p:nvSpPr>
        <p:spPr>
          <a:xfrm>
            <a:off x="20821650" y="2892603"/>
            <a:ext cx="1085850" cy="171450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it-IT" sz="30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cxnSp>
        <p:nvCxnSpPr>
          <p:cNvPr id="5" name="Connettore 2 4">
            <a:extLst>
              <a:ext uri="{FF2B5EF4-FFF2-40B4-BE49-F238E27FC236}">
                <a16:creationId xmlns:a16="http://schemas.microsoft.com/office/drawing/2014/main" id="{B5CCB929-41D7-5CF1-6E62-186196F1AF8D}"/>
              </a:ext>
            </a:extLst>
          </p:cNvPr>
          <p:cNvCxnSpPr>
            <a:cxnSpLocks/>
          </p:cNvCxnSpPr>
          <p:nvPr/>
        </p:nvCxnSpPr>
        <p:spPr>
          <a:xfrm>
            <a:off x="19221450" y="8705850"/>
            <a:ext cx="609600" cy="64062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0529869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2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23374891" y="12682204"/>
            <a:ext cx="272509" cy="421268"/>
          </a:xfrm>
          <a:prstGeom prst="rect">
            <a:avLst/>
          </a:prstGeom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rPr>
                <a:latin typeface="Arial" panose="020B0604020202020204" pitchFamily="34" charset="0"/>
                <a:cs typeface="Arial" panose="020B0604020202020204" pitchFamily="34" charset="0"/>
              </a:rPr>
              <a:t>7</a:t>
            </a:fld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94" name="Questo è un titolo, questo è un titolo."/>
          <p:cNvSpPr txBox="1">
            <a:spLocks noGrp="1"/>
          </p:cNvSpPr>
          <p:nvPr>
            <p:ph type="body" idx="22"/>
          </p:nvPr>
        </p:nvSpPr>
        <p:spPr>
          <a:xfrm>
            <a:off x="258810" y="133350"/>
            <a:ext cx="14400000" cy="1260000"/>
          </a:xfrm>
          <a:prstGeom prst="rect">
            <a:avLst/>
          </a:prstGeom>
        </p:spPr>
        <p:txBody>
          <a:bodyPr lIns="71437" tIns="71437" rIns="71437" bIns="71437" anchor="t">
            <a:noAutofit/>
          </a:bodyPr>
          <a:lstStyle/>
          <a:p>
            <a:pPr>
              <a:lnSpc>
                <a:spcPct val="100000"/>
              </a:lnSpc>
            </a:pP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Confermare il </a:t>
            </a:r>
            <a:r>
              <a:rPr lang="it-IT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voto</a:t>
            </a:r>
            <a:endParaRPr dirty="0">
              <a:solidFill>
                <a:schemeClr val="accent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95" name="Descrizione dell’argomento di cui si sta parlando, descrizione dell’argomento di cui si sta parlando, descrizione dell’argomento di cui si sta parlando, descrizione dell’argomento di cui si sta parlando,"/>
          <p:cNvSpPr txBox="1">
            <a:spLocks noGrp="1"/>
          </p:cNvSpPr>
          <p:nvPr>
            <p:ph type="body" idx="23"/>
          </p:nvPr>
        </p:nvSpPr>
        <p:spPr>
          <a:xfrm>
            <a:off x="946176" y="2898000"/>
            <a:ext cx="5400000" cy="5684247"/>
          </a:xfrm>
          <a:prstGeom prst="rect">
            <a:avLst/>
          </a:prstGeom>
        </p:spPr>
        <p:txBody>
          <a:bodyPr wrap="square" lIns="71437" tIns="71437" rIns="71437" bIns="71437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it-IT" sz="30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Viene presentata la pagina di riepilogo del voto.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it-IT" sz="3000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it-IT" sz="30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Solo premendo su «</a:t>
            </a:r>
            <a:r>
              <a:rPr lang="it-IT" sz="3000" i="1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Conferma voto</a:t>
            </a:r>
            <a:r>
              <a:rPr lang="it-IT" sz="30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 il voto diventa immodificabile e viene inserito nell’urna elettronica.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it-IT" sz="3000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it-IT" sz="30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Finché non è stato effettuato questo passaggio, l’elettore può modificare la sua scelta cliccando su «</a:t>
            </a:r>
            <a:r>
              <a:rPr lang="it-IT" sz="3000" i="1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Indietro</a:t>
            </a:r>
            <a:r>
              <a:rPr lang="it-IT" sz="30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».</a:t>
            </a:r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560" y="11287826"/>
            <a:ext cx="3976358" cy="1944000"/>
          </a:xfrm>
          <a:prstGeom prst="rect">
            <a:avLst/>
          </a:prstGeom>
        </p:spPr>
      </p:pic>
      <p:pic>
        <p:nvPicPr>
          <p:cNvPr id="3" name="Immagine 2" descr="Immagine che contiene testo, schermata, software, Pagina Web&#10;&#10;Il contenuto generato dall'IA potrebbe non essere corretto.">
            <a:extLst>
              <a:ext uri="{FF2B5EF4-FFF2-40B4-BE49-F238E27FC236}">
                <a16:creationId xmlns:a16="http://schemas.microsoft.com/office/drawing/2014/main" id="{8F36E304-D60B-E802-7431-32E33966D67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2111"/>
          <a:stretch>
            <a:fillRect/>
          </a:stretch>
        </p:blipFill>
        <p:spPr bwMode="auto">
          <a:xfrm>
            <a:off x="6671889" y="2898000"/>
            <a:ext cx="16765935" cy="79200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2" name="Connettore 2 1">
            <a:extLst>
              <a:ext uri="{FF2B5EF4-FFF2-40B4-BE49-F238E27FC236}">
                <a16:creationId xmlns:a16="http://schemas.microsoft.com/office/drawing/2014/main" id="{65BD6350-9A5A-AB84-1EC3-D9C68FB51C82}"/>
              </a:ext>
            </a:extLst>
          </p:cNvPr>
          <p:cNvCxnSpPr>
            <a:cxnSpLocks/>
          </p:cNvCxnSpPr>
          <p:nvPr/>
        </p:nvCxnSpPr>
        <p:spPr>
          <a:xfrm>
            <a:off x="16421100" y="7105650"/>
            <a:ext cx="609600" cy="64062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08250807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2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23374891" y="12682204"/>
            <a:ext cx="272509" cy="42126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>
                <a:latin typeface="Arial" panose="020B0604020202020204" pitchFamily="34" charset="0"/>
                <a:cs typeface="Arial" panose="020B0604020202020204" pitchFamily="34" charset="0"/>
              </a:rPr>
              <a:t>8</a:t>
            </a:fld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95" name="Descrizione dell’argomento di cui si sta parlando, descrizione dell’argomento di cui si sta parlando, descrizione dell’argomento di cui si sta parlando, descrizione dell’argomento di cui si sta parlando,"/>
          <p:cNvSpPr txBox="1">
            <a:spLocks noGrp="1"/>
          </p:cNvSpPr>
          <p:nvPr>
            <p:ph type="body" idx="23"/>
          </p:nvPr>
        </p:nvSpPr>
        <p:spPr>
          <a:xfrm>
            <a:off x="773160" y="3785318"/>
            <a:ext cx="5437139" cy="4299253"/>
          </a:xfrm>
          <a:prstGeom prst="rect">
            <a:avLst/>
          </a:prstGeom>
        </p:spPr>
        <p:txBody>
          <a:bodyPr wrap="square" lIns="71437" tIns="71437" rIns="71437" bIns="71437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30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Una volta </a:t>
            </a:r>
            <a:r>
              <a:rPr lang="en-US" sz="3000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confermato</a:t>
            </a:r>
            <a:r>
              <a:rPr lang="en-US" sz="30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il </a:t>
            </a:r>
            <a:r>
              <a:rPr lang="en-US" sz="3000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voto</a:t>
            </a:r>
            <a:r>
              <a:rPr lang="en-US" sz="30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000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comparirà</a:t>
            </a:r>
            <a:r>
              <a:rPr lang="en-US" sz="30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il </a:t>
            </a:r>
            <a:r>
              <a:rPr lang="en-US" sz="3000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messaggio</a:t>
            </a:r>
            <a:r>
              <a:rPr lang="en-US" sz="30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che</a:t>
            </a:r>
            <a:r>
              <a:rPr lang="en-US" sz="30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</a:t>
            </a:r>
            <a:r>
              <a:rPr lang="en-US" sz="30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voto</a:t>
            </a:r>
            <a:r>
              <a:rPr lang="en-US" sz="30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è </a:t>
            </a:r>
            <a:r>
              <a:rPr lang="en-US" sz="3000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stato</a:t>
            </a:r>
            <a:r>
              <a:rPr lang="en-US" sz="30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registrato</a:t>
            </a:r>
            <a:r>
              <a:rPr lang="en-US" sz="30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br>
              <a:rPr lang="en-US" sz="30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0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br>
              <a:rPr lang="en-US" sz="30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0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NON </a:t>
            </a:r>
            <a:r>
              <a:rPr lang="en-US" sz="3000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chiudere</a:t>
            </a:r>
            <a:r>
              <a:rPr lang="en-US" sz="30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</a:t>
            </a:r>
            <a:r>
              <a:rPr lang="en-US" sz="30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browser o </a:t>
            </a:r>
            <a:r>
              <a:rPr lang="en-US" sz="3000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spegnere</a:t>
            </a:r>
            <a:r>
              <a:rPr lang="en-US" sz="30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</a:t>
            </a:r>
            <a:r>
              <a:rPr lang="en-US" sz="30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PC.</a:t>
            </a:r>
            <a:br>
              <a:rPr lang="en-US" sz="30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0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br>
              <a:rPr lang="en-US" sz="30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000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Cliccare</a:t>
            </a:r>
            <a:r>
              <a:rPr lang="en-US" sz="30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30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r>
              <a:rPr lang="en-US" sz="3000" i="1" dirty="0" err="1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Chiudi</a:t>
            </a:r>
            <a:r>
              <a:rPr lang="it-IT" sz="30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  <a:r>
              <a:rPr lang="en-US" sz="30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per </a:t>
            </a:r>
            <a:r>
              <a:rPr lang="en-US" sz="3000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terminare</a:t>
            </a:r>
            <a:r>
              <a:rPr lang="en-US" sz="30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l’operazione</a:t>
            </a:r>
            <a:r>
              <a:rPr lang="en-US" sz="30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 </a:t>
            </a:r>
            <a:r>
              <a:rPr lang="en-US" sz="3000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voto</a:t>
            </a:r>
            <a:r>
              <a:rPr lang="en-US" sz="30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it-IT" sz="3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521" y="11287826"/>
            <a:ext cx="3976358" cy="1944000"/>
          </a:xfrm>
          <a:prstGeom prst="rect">
            <a:avLst/>
          </a:prstGeom>
        </p:spPr>
      </p:pic>
      <p:pic>
        <p:nvPicPr>
          <p:cNvPr id="2" name="Immagine 1" descr="Immagine che contiene testo, schermata, software, Pagina Web&#10;&#10;Il contenuto generato dall'IA potrebbe non essere corretto.">
            <a:extLst>
              <a:ext uri="{FF2B5EF4-FFF2-40B4-BE49-F238E27FC236}">
                <a16:creationId xmlns:a16="http://schemas.microsoft.com/office/drawing/2014/main" id="{0351A5FC-1759-C95B-F488-B8E6FC6F080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1916"/>
          <a:stretch>
            <a:fillRect/>
          </a:stretch>
        </p:blipFill>
        <p:spPr bwMode="auto">
          <a:xfrm>
            <a:off x="6918645" y="2898000"/>
            <a:ext cx="16728755" cy="79200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B52D70E1-7CCE-BE03-CDB5-24A6F73E5E4B}"/>
              </a:ext>
            </a:extLst>
          </p:cNvPr>
          <p:cNvSpPr txBox="1"/>
          <p:nvPr/>
        </p:nvSpPr>
        <p:spPr>
          <a:xfrm>
            <a:off x="199471" y="0"/>
            <a:ext cx="14400000" cy="138499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it-IT" sz="8400" dirty="0">
                <a:latin typeface="Arial" panose="020B0604020202020204" pitchFamily="34" charset="0"/>
                <a:cs typeface="Arial" panose="020B0604020202020204" pitchFamily="34" charset="0"/>
              </a:rPr>
              <a:t>Votazione </a:t>
            </a:r>
            <a:r>
              <a:rPr lang="it-IT" sz="8400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eseguita</a:t>
            </a:r>
          </a:p>
        </p:txBody>
      </p:sp>
      <p:cxnSp>
        <p:nvCxnSpPr>
          <p:cNvPr id="3" name="Connettore 2 2">
            <a:extLst>
              <a:ext uri="{FF2B5EF4-FFF2-40B4-BE49-F238E27FC236}">
                <a16:creationId xmlns:a16="http://schemas.microsoft.com/office/drawing/2014/main" id="{3B4B04D6-7DC2-8ADE-00E3-2DA9177D3FDF}"/>
              </a:ext>
            </a:extLst>
          </p:cNvPr>
          <p:cNvCxnSpPr>
            <a:cxnSpLocks/>
          </p:cNvCxnSpPr>
          <p:nvPr/>
        </p:nvCxnSpPr>
        <p:spPr>
          <a:xfrm flipV="1">
            <a:off x="13951771" y="7636896"/>
            <a:ext cx="647700" cy="89535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8" name="Rettangolo 7">
            <a:extLst>
              <a:ext uri="{FF2B5EF4-FFF2-40B4-BE49-F238E27FC236}">
                <a16:creationId xmlns:a16="http://schemas.microsoft.com/office/drawing/2014/main" id="{43F371B9-5E97-6FBE-41DC-65DA099E4DE6}"/>
              </a:ext>
            </a:extLst>
          </p:cNvPr>
          <p:cNvSpPr/>
          <p:nvPr/>
        </p:nvSpPr>
        <p:spPr>
          <a:xfrm>
            <a:off x="14897100" y="5829300"/>
            <a:ext cx="1428750" cy="342900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it-IT" sz="30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64466A94-F8FA-2A7E-CD2E-8442D4BBF7DD}"/>
              </a:ext>
            </a:extLst>
          </p:cNvPr>
          <p:cNvSpPr txBox="1"/>
          <p:nvPr/>
        </p:nvSpPr>
        <p:spPr>
          <a:xfrm>
            <a:off x="14897100" y="5858744"/>
            <a:ext cx="1809750" cy="34124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r>
              <a:rPr lang="it-IT" sz="1600" dirty="0">
                <a:solidFill>
                  <a:schemeClr val="tx2">
                    <a:lumMod val="75000"/>
                  </a:schemeClr>
                </a:solidFill>
                <a:latin typeface="Aptos Slab SemiBold" panose="020F0502020204030204" pitchFamily="34" charset="0"/>
                <a:ea typeface="ADLaM Display" panose="020F0502020204030204" pitchFamily="2" charset="0"/>
                <a:cs typeface="Aharoni" panose="020F0502020204030204" pitchFamily="2" charset="-79"/>
              </a:rPr>
              <a:t>NOME  COGNOME</a:t>
            </a:r>
            <a:endParaRPr kumimoji="0" lang="it-IT" sz="1600" i="0" u="none" strike="noStrike" cap="none" spc="-180" normalizeH="0" baseline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uFillTx/>
              <a:latin typeface="Aptos Slab SemiBold" panose="020F0502020204030204" pitchFamily="34" charset="0"/>
              <a:ea typeface="ADLaM Display" panose="020F0502020204030204" pitchFamily="2" charset="0"/>
              <a:cs typeface="Aharoni" panose="020F0502020204030204" pitchFamily="2" charset="-79"/>
              <a:sym typeface="Aspekta 600"/>
            </a:endParaRPr>
          </a:p>
        </p:txBody>
      </p:sp>
    </p:spTree>
    <p:extLst>
      <p:ext uri="{BB962C8B-B14F-4D97-AF65-F5344CB8AC3E}">
        <p14:creationId xmlns:p14="http://schemas.microsoft.com/office/powerpoint/2010/main" val="646007026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DFD2D7-606F-73B7-A09A-6E230B55E1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2" name="Numero diapositiva">
            <a:extLst>
              <a:ext uri="{FF2B5EF4-FFF2-40B4-BE49-F238E27FC236}">
                <a16:creationId xmlns:a16="http://schemas.microsoft.com/office/drawing/2014/main" id="{E0F12B4E-BF5B-F880-29CA-A84F220D79E2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3374891" y="12682204"/>
            <a:ext cx="272509" cy="42126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>
                <a:latin typeface="Arial" panose="020B0604020202020204" pitchFamily="34" charset="0"/>
                <a:cs typeface="Arial" panose="020B0604020202020204" pitchFamily="34" charset="0"/>
              </a:rPr>
              <a:t>9</a:t>
            </a:fld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94" name="Questo è un titolo, questo è un titolo.">
            <a:extLst>
              <a:ext uri="{FF2B5EF4-FFF2-40B4-BE49-F238E27FC236}">
                <a16:creationId xmlns:a16="http://schemas.microsoft.com/office/drawing/2014/main" id="{F37E240A-9765-1E04-5447-5DDFAB8BF030}"/>
              </a:ext>
            </a:extLst>
          </p:cNvPr>
          <p:cNvSpPr txBox="1">
            <a:spLocks noGrp="1"/>
          </p:cNvSpPr>
          <p:nvPr>
            <p:ph type="body" idx="22"/>
          </p:nvPr>
        </p:nvSpPr>
        <p:spPr>
          <a:xfrm>
            <a:off x="201660" y="34986"/>
            <a:ext cx="17952990" cy="1260000"/>
          </a:xfrm>
          <a:prstGeom prst="rect">
            <a:avLst/>
          </a:prstGeom>
        </p:spPr>
        <p:txBody>
          <a:bodyPr lIns="71437" tIns="71437" rIns="71437" bIns="71437" anchor="t">
            <a:noAutofit/>
          </a:bodyPr>
          <a:lstStyle/>
          <a:p>
            <a:pPr>
              <a:lnSpc>
                <a:spcPct val="100000"/>
              </a:lnSpc>
            </a:pPr>
            <a:r>
              <a:rPr lang="it-IT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Disconnettersi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dal sistema di voto</a:t>
            </a:r>
            <a:endParaRPr dirty="0">
              <a:solidFill>
                <a:schemeClr val="accent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95" name="Descrizione dell’argomento di cui si sta parlando, descrizione dell’argomento di cui si sta parlando, descrizione dell’argomento di cui si sta parlando, descrizione dell’argomento di cui si sta parlando,">
            <a:extLst>
              <a:ext uri="{FF2B5EF4-FFF2-40B4-BE49-F238E27FC236}">
                <a16:creationId xmlns:a16="http://schemas.microsoft.com/office/drawing/2014/main" id="{C0CD22A3-1A2C-8538-6EF6-CB0C3BC3AE2E}"/>
              </a:ext>
            </a:extLst>
          </p:cNvPr>
          <p:cNvSpPr txBox="1">
            <a:spLocks noGrp="1"/>
          </p:cNvSpPr>
          <p:nvPr>
            <p:ph type="body" idx="23"/>
          </p:nvPr>
        </p:nvSpPr>
        <p:spPr>
          <a:xfrm>
            <a:off x="946176" y="3232868"/>
            <a:ext cx="5400000" cy="3837588"/>
          </a:xfrm>
          <a:prstGeom prst="rect">
            <a:avLst/>
          </a:prstGeom>
        </p:spPr>
        <p:txBody>
          <a:bodyPr wrap="square" lIns="71437" tIns="71437" rIns="71437" bIns="71437" anchor="t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it-IT" sz="30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Cliccare successivamente su «</a:t>
            </a:r>
            <a:r>
              <a:rPr lang="it-IT" sz="3000" i="1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Log out</a:t>
            </a:r>
            <a:r>
              <a:rPr lang="it-IT" sz="30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 per disconnettersi dal sistema di voto.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it-IT" sz="3000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it-IT" sz="30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 sistema invia una conferma di avvenuta registrazione del voto all’indirizzo e-mail istituzionale.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36BEA0FB-1D2D-3D00-EE8F-F3AD51B757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521" y="11287826"/>
            <a:ext cx="3976358" cy="1944000"/>
          </a:xfrm>
          <a:prstGeom prst="rect">
            <a:avLst/>
          </a:prstGeom>
        </p:spPr>
      </p:pic>
      <p:pic>
        <p:nvPicPr>
          <p:cNvPr id="3" name="Immagine 2" descr="Immagine che contiene testo, schermata, software, Pagina Web&#10;&#10;Il contenuto generato dall'IA potrebbe non essere corretto.">
            <a:extLst>
              <a:ext uri="{FF2B5EF4-FFF2-40B4-BE49-F238E27FC236}">
                <a16:creationId xmlns:a16="http://schemas.microsoft.com/office/drawing/2014/main" id="{1AA56BF3-5EEE-4DEC-15C9-050C73ADAC5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1525"/>
          <a:stretch>
            <a:fillRect/>
          </a:stretch>
        </p:blipFill>
        <p:spPr bwMode="auto">
          <a:xfrm>
            <a:off x="6782961" y="2593542"/>
            <a:ext cx="16654863" cy="79200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Rettangolo 1">
            <a:extLst>
              <a:ext uri="{FF2B5EF4-FFF2-40B4-BE49-F238E27FC236}">
                <a16:creationId xmlns:a16="http://schemas.microsoft.com/office/drawing/2014/main" id="{68A4C876-E8C3-373D-9409-55FA6C2B0E0D}"/>
              </a:ext>
            </a:extLst>
          </p:cNvPr>
          <p:cNvSpPr/>
          <p:nvPr/>
        </p:nvSpPr>
        <p:spPr>
          <a:xfrm>
            <a:off x="21107400" y="2800350"/>
            <a:ext cx="1085850" cy="171450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it-IT" sz="30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cxnSp>
        <p:nvCxnSpPr>
          <p:cNvPr id="4" name="Connettore 2 3">
            <a:extLst>
              <a:ext uri="{FF2B5EF4-FFF2-40B4-BE49-F238E27FC236}">
                <a16:creationId xmlns:a16="http://schemas.microsoft.com/office/drawing/2014/main" id="{EBC31D59-024A-2B87-B81D-22E9AE1EA284}"/>
              </a:ext>
            </a:extLst>
          </p:cNvPr>
          <p:cNvCxnSpPr>
            <a:cxnSpLocks/>
          </p:cNvCxnSpPr>
          <p:nvPr/>
        </p:nvCxnSpPr>
        <p:spPr>
          <a:xfrm flipV="1">
            <a:off x="22193250" y="3178608"/>
            <a:ext cx="590550" cy="92528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90039661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291808" y="198688"/>
            <a:ext cx="14400000" cy="1292662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it-IT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Domande</a:t>
            </a:r>
            <a:r>
              <a:rPr lang="it-I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Risposte</a:t>
            </a:r>
          </a:p>
        </p:txBody>
      </p:sp>
      <p:sp>
        <p:nvSpPr>
          <p:cNvPr id="4" name="Rettangolo 3"/>
          <p:cNvSpPr/>
          <p:nvPr/>
        </p:nvSpPr>
        <p:spPr>
          <a:xfrm>
            <a:off x="1295400" y="2003137"/>
            <a:ext cx="21316950" cy="87100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it-IT" sz="2800" b="1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Come è garantita la sicurezza e segretezza del voto?</a:t>
            </a:r>
          </a:p>
          <a:p>
            <a:pPr algn="just">
              <a:lnSpc>
                <a:spcPct val="100000"/>
              </a:lnSpc>
            </a:pP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</a:rPr>
              <a:t>L’elettore accede al sistema attraverso la combinazione del suo nome utente e della sua password istituzionali. Il sistema, poi, separa il voto dal votante (l'urna elettorale è quindi separata dalla lista elettorale). In questo modo è assicurata l’assoluta segretezza del voto e l’impossibilità di risalire dal voto all'elettore e viceversa.</a:t>
            </a:r>
          </a:p>
          <a:p>
            <a:pPr algn="just">
              <a:lnSpc>
                <a:spcPct val="100000"/>
              </a:lnSpc>
            </a:pP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</a:rPr>
              <a:t>ELIGO è una piattaforma di e-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</a:rPr>
              <a:t>voting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</a:rPr>
              <a:t> qualificata l’8 gennaio 2020 dall’Agenzia per l’Italia digitale – l’Agenzia tecnica della Presidenza del Consiglio. La sicurezza e l’anonimato del voto sono stati verificati dal Garante per la protezione dei dati personali con provvedimento del 1° marzo 2011, n. 4489. In merito si è espresso anche il Tribunale di Roma, terza sezione civile, con sentenza del 10 novembre 2014, n. 61874.</a:t>
            </a:r>
          </a:p>
          <a:p>
            <a:pPr algn="just">
              <a:lnSpc>
                <a:spcPct val="100000"/>
              </a:lnSpc>
            </a:pPr>
            <a:endParaRPr lang="it-IT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</a:pPr>
            <a:r>
              <a:rPr lang="it-IT" sz="2800" b="1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server che ospitano i dati vengono gestiti da ELIGO?</a:t>
            </a:r>
          </a:p>
          <a:p>
            <a:pPr algn="just">
              <a:lnSpc>
                <a:spcPct val="100000"/>
              </a:lnSpc>
            </a:pP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</a:rPr>
              <a:t>No. ELIGO lavora su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</a:rPr>
              <a:t>Cloud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</a:rPr>
              <a:t>Azure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</a:rPr>
              <a:t> certificato per la sicurezza e continuità del suo servizio. Inoltre i dati sono completamente gestiti nel rispetto del GDPR.</a:t>
            </a:r>
          </a:p>
          <a:p>
            <a:pPr algn="just">
              <a:lnSpc>
                <a:spcPct val="100000"/>
              </a:lnSpc>
            </a:pPr>
            <a:endParaRPr lang="it-IT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</a:pPr>
            <a:r>
              <a:rPr lang="it-IT" sz="2800" b="1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Cosa succede se durante la votazione si spegne accidentalmente il dispositivo da cui si sta votando oppure si chiude il browser?</a:t>
            </a:r>
          </a:p>
          <a:p>
            <a:pPr algn="just">
              <a:lnSpc>
                <a:spcPct val="100000"/>
              </a:lnSpc>
            </a:pP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</a:rPr>
              <a:t>Finché non è stata effettuata la registrazione della preferenza, l’elettore può </a:t>
            </a:r>
            <a:r>
              <a:rPr lang="it-IT" sz="2800" dirty="0" err="1">
                <a:latin typeface="Arial" panose="020B0604020202020204" pitchFamily="34" charset="0"/>
                <a:cs typeface="Arial" panose="020B0604020202020204" pitchFamily="34" charset="0"/>
              </a:rPr>
              <a:t>riaccedere</a:t>
            </a: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</a:rPr>
              <a:t> e ripetere la votazione.</a:t>
            </a:r>
          </a:p>
          <a:p>
            <a:pPr algn="just">
              <a:lnSpc>
                <a:spcPct val="100000"/>
              </a:lnSpc>
            </a:pPr>
            <a:endParaRPr lang="it-IT" sz="2800" dirty="0">
              <a:solidFill>
                <a:schemeClr val="accent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</a:pPr>
            <a:r>
              <a:rPr lang="it-IT" sz="2800" b="1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È previsto il time-out?</a:t>
            </a:r>
          </a:p>
          <a:p>
            <a:pPr algn="just">
              <a:lnSpc>
                <a:spcPct val="100000"/>
              </a:lnSpc>
            </a:pP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</a:rPr>
              <a:t>Sì. Qualora il sistema non registri movimenti per 20 minuti, viene interrotta automaticamente la votazione, che può poi ripartire dall’inizio.</a:t>
            </a:r>
          </a:p>
          <a:p>
            <a:pPr algn="just">
              <a:lnSpc>
                <a:spcPct val="100000"/>
              </a:lnSpc>
            </a:pPr>
            <a:endParaRPr lang="it-IT" sz="2800" dirty="0">
              <a:solidFill>
                <a:schemeClr val="accent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</a:pPr>
            <a:r>
              <a:rPr lang="it-IT" sz="2800" b="1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Cosa succede alla chiusura delle votazioni?</a:t>
            </a:r>
          </a:p>
          <a:p>
            <a:pPr algn="just">
              <a:lnSpc>
                <a:spcPct val="100000"/>
              </a:lnSpc>
            </a:pPr>
            <a:r>
              <a:rPr lang="it-IT" sz="2800" dirty="0">
                <a:latin typeface="Arial" panose="020B0604020202020204" pitchFamily="34" charset="0"/>
                <a:cs typeface="Arial" panose="020B0604020202020204" pitchFamily="34" charset="0"/>
              </a:rPr>
              <a:t>Alle ore 15.00 l’urna elettronica viene chiusa, pertanto non sarà più possibile accedere alla sessione di voto e, qualora si sia già entrati, non si potrà concludere la votazione.</a:t>
            </a:r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2275" y="11644618"/>
            <a:ext cx="3976358" cy="19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41326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310858" y="127382"/>
            <a:ext cx="14400000" cy="1292662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it-IT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Contatti</a:t>
            </a:r>
          </a:p>
        </p:txBody>
      </p:sp>
      <p:sp>
        <p:nvSpPr>
          <p:cNvPr id="4" name="Rettangolo 3"/>
          <p:cNvSpPr/>
          <p:nvPr/>
        </p:nvSpPr>
        <p:spPr>
          <a:xfrm>
            <a:off x="2025358" y="2400301"/>
            <a:ext cx="17526000" cy="56076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it-IT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it-IT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it-IT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it-IT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it-IT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it-IT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it-IT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it-IT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it-IT" sz="3200" dirty="0">
                <a:latin typeface="Arial" panose="020B0604020202020204" pitchFamily="34" charset="0"/>
                <a:cs typeface="Arial" panose="020B0604020202020204" pitchFamily="34" charset="0"/>
              </a:rPr>
              <a:t>Per problematiche tecniche scrivere a: </a:t>
            </a:r>
            <a:r>
              <a:rPr lang="it-IT" sz="3200" b="1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votazioni@unife.it</a:t>
            </a:r>
            <a:r>
              <a:rPr lang="it-IT" sz="3200" b="1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inserire in cc Erika Paganini (pge@unife.it)</a:t>
            </a:r>
          </a:p>
          <a:p>
            <a:pPr algn="just"/>
            <a:endParaRPr lang="it-IT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it-IT" sz="3200" dirty="0">
                <a:latin typeface="Arial" panose="020B0604020202020204" pitchFamily="34" charset="0"/>
                <a:cs typeface="Arial" panose="020B0604020202020204" pitchFamily="34" charset="0"/>
              </a:rPr>
              <a:t>Per ogni altra necessità contattare: Erika Paganini</a:t>
            </a:r>
          </a:p>
          <a:p>
            <a:pPr algn="just"/>
            <a:endParaRPr lang="it-IT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it-IT" sz="3200" dirty="0">
                <a:latin typeface="Arial" panose="020B0604020202020204" pitchFamily="34" charset="0"/>
                <a:cs typeface="Arial" panose="020B0604020202020204" pitchFamily="34" charset="0"/>
              </a:rPr>
              <a:t>Tel ufficio V.le Cavour, 36: 0532/293027 e indirizzo e-mail  </a:t>
            </a:r>
            <a:r>
              <a:rPr lang="it-IT" sz="3200" b="1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pge@unife.it</a:t>
            </a:r>
          </a:p>
          <a:p>
            <a:pPr algn="just"/>
            <a:endParaRPr lang="it-IT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2275" y="11644618"/>
            <a:ext cx="3976358" cy="19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0141688"/>
      </p:ext>
    </p:extLst>
  </p:cSld>
  <p:clrMapOvr>
    <a:masterClrMapping/>
  </p:clrMapOvr>
</p:sld>
</file>

<file path=ppt/theme/theme1.xml><?xml version="1.0" encoding="utf-8"?>
<a:theme xmlns:a="http://schemas.openxmlformats.org/drawingml/2006/main" name="21_BasicWhite">
  <a:themeElements>
    <a:clrScheme name="21_BasicWhite">
      <a:dk1>
        <a:srgbClr val="473E31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Aspekta 600"/>
        <a:ea typeface="Aspekta 600"/>
        <a:cs typeface="Aspekta 600"/>
      </a:majorFont>
      <a:minorFont>
        <a:latin typeface="Aspekta 600"/>
        <a:ea typeface="Aspekta 600"/>
        <a:cs typeface="Aspekta 600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>
        <a:spAutoFit/>
      </a:bodyPr>
      <a:lstStyle>
        <a:defPPr marL="0" marR="0" indent="0" algn="l" defTabSz="2438339" rtl="0" fontAlgn="auto" latinLnBrk="0" hangingPunct="0">
          <a:lnSpc>
            <a:spcPct val="8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9000" b="0" i="0" u="none" strike="noStrike" cap="none" spc="-180" normalizeH="0" baseline="0">
            <a:ln>
              <a:noFill/>
            </a:ln>
            <a:solidFill>
              <a:srgbClr val="473E31"/>
            </a:solidFill>
            <a:effectLst/>
            <a:uFillTx/>
            <a:latin typeface="+mn-lt"/>
            <a:ea typeface="+mn-ea"/>
            <a:cs typeface="+mn-cs"/>
            <a:sym typeface="Aspekta 600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Aspekta 600"/>
        <a:ea typeface="Aspekta 600"/>
        <a:cs typeface="Aspekta 600"/>
      </a:majorFont>
      <a:minorFont>
        <a:latin typeface="Aspekta 600"/>
        <a:ea typeface="Aspekta 600"/>
        <a:cs typeface="Aspekta 600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>
        <a:spAutoFit/>
      </a:bodyPr>
      <a:lstStyle>
        <a:defPPr marL="0" marR="0" indent="0" algn="l" defTabSz="2438339" rtl="0" fontAlgn="auto" latinLnBrk="0" hangingPunct="0">
          <a:lnSpc>
            <a:spcPct val="8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9000" b="0" i="0" u="none" strike="noStrike" cap="none" spc="-180" normalizeH="0" baseline="0">
            <a:ln>
              <a:noFill/>
            </a:ln>
            <a:solidFill>
              <a:srgbClr val="473E31"/>
            </a:solidFill>
            <a:effectLst/>
            <a:uFillTx/>
            <a:latin typeface="+mn-lt"/>
            <a:ea typeface="+mn-ea"/>
            <a:cs typeface="+mn-cs"/>
            <a:sym typeface="Aspekta 600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07e8e6a0-de1b-4f42-8e7c-f08932d818fe" xsi:nil="true"/>
    <lcf76f155ced4ddcb4097134ff3c332f xmlns="dce9493f-4e8d-4595-a60a-cef0d49d1ac8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A7FB0D1EF618BF4D967A2A5EFB1BAEF0" ma:contentTypeVersion="16" ma:contentTypeDescription="Creare un nuovo documento." ma:contentTypeScope="" ma:versionID="5762a26e5568b442116a12f7550a7dd0">
  <xsd:schema xmlns:xsd="http://www.w3.org/2001/XMLSchema" xmlns:xs="http://www.w3.org/2001/XMLSchema" xmlns:p="http://schemas.microsoft.com/office/2006/metadata/properties" xmlns:ns2="07e8e6a0-de1b-4f42-8e7c-f08932d818fe" xmlns:ns3="dce9493f-4e8d-4595-a60a-cef0d49d1ac8" targetNamespace="http://schemas.microsoft.com/office/2006/metadata/properties" ma:root="true" ma:fieldsID="3fdf5a9c567db8db61ccf970fb58276f" ns2:_="" ns3:_="">
    <xsd:import namespace="07e8e6a0-de1b-4f42-8e7c-f08932d818fe"/>
    <xsd:import namespace="dce9493f-4e8d-4595-a60a-cef0d49d1ac8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lcf76f155ced4ddcb4097134ff3c332f" minOccurs="0"/>
                <xsd:element ref="ns2:TaxCatchAll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LengthInSeconds" minOccurs="0"/>
                <xsd:element ref="ns3:MediaServiceLocation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7e8e6a0-de1b-4f42-8e7c-f08932d818fe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0f18d48c-1b19-4f47-9307-a51a738d9dd4}" ma:internalName="TaxCatchAll" ma:showField="CatchAllData" ma:web="07e8e6a0-de1b-4f42-8e7c-f08932d818f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ce9493f-4e8d-4595-a60a-cef0d49d1ac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Tag immagine" ma:readOnly="false" ma:fieldId="{5cf76f15-5ced-4ddc-b409-7134ff3c332f}" ma:taxonomyMulti="true" ma:sspId="48f9a8fe-9053-4983-a4c1-de8f6a65fb6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0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ObjectDetectorVersions" ma:index="2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3AF0632-88A9-4AB7-BC58-6C94A42C7B2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A05B14A-CF6D-45CB-BB86-4B389F6528DA}">
  <ds:schemaRefs>
    <ds:schemaRef ds:uri="07e8e6a0-de1b-4f42-8e7c-f08932d818fe"/>
    <ds:schemaRef ds:uri="http://schemas.microsoft.com/office/infopath/2007/PartnerControls"/>
    <ds:schemaRef ds:uri="http://purl.org/dc/dcmitype/"/>
    <ds:schemaRef ds:uri="http://schemas.microsoft.com/office/2006/documentManagement/types"/>
    <ds:schemaRef ds:uri="http://schemas.microsoft.com/office/2006/metadata/properties"/>
    <ds:schemaRef ds:uri="http://www.w3.org/XML/1998/namespace"/>
    <ds:schemaRef ds:uri="http://schemas.openxmlformats.org/package/2006/metadata/core-properties"/>
    <ds:schemaRef ds:uri="http://purl.org/dc/elements/1.1/"/>
    <ds:schemaRef ds:uri="dce9493f-4e8d-4595-a60a-cef0d49d1ac8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1504A3B6-F77A-4ABC-A225-DDF76B1231A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7e8e6a0-de1b-4f42-8e7c-f08932d818fe"/>
    <ds:schemaRef ds:uri="dce9493f-4e8d-4595-a60a-cef0d49d1ac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826</TotalTime>
  <Words>740</Words>
  <Application>Microsoft Office PowerPoint</Application>
  <PresentationFormat>Personalizzato</PresentationFormat>
  <Paragraphs>83</Paragraphs>
  <Slides>11</Slides>
  <Notes>2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9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11</vt:i4>
      </vt:variant>
    </vt:vector>
  </HeadingPairs>
  <TitlesOfParts>
    <vt:vector size="21" baseType="lpstr">
      <vt:lpstr>Aptos Slab SemiBold</vt:lpstr>
      <vt:lpstr>Arial</vt:lpstr>
      <vt:lpstr>Aspekta 400</vt:lpstr>
      <vt:lpstr>Aspekta 500</vt:lpstr>
      <vt:lpstr>Aspekta 550</vt:lpstr>
      <vt:lpstr>Aspekta 600</vt:lpstr>
      <vt:lpstr>Helvetica Neue</vt:lpstr>
      <vt:lpstr>Helvetica Neue Medium</vt:lpstr>
      <vt:lpstr>Roboto</vt:lpstr>
      <vt:lpstr>21_BasicWhite</vt:lpstr>
      <vt:lpstr>Presentazione standard di PowerPoint</vt:lpstr>
      <vt:lpstr>Link e orari per votare</vt:lpstr>
      <vt:lpstr>Inserire le credenziali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Domande e Risposte</vt:lpstr>
      <vt:lpstr>Contatti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Ufficio</dc:creator>
  <cp:lastModifiedBy>Paganini Erika</cp:lastModifiedBy>
  <cp:revision>213</cp:revision>
  <dcterms:modified xsi:type="dcterms:W3CDTF">2026-10-26T11:25:37Z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0x010100A7FB0D1EF618BF4D967A2A5EFB1BAEF0</vt:lpwstr>
  </property>
  <property fmtid="{D5CDD505-2E9C-101B-9397-08002B2CF9AE}" pid="3" name="MediaServiceImageTags">
    <vt:lpwstr/>
  </property>
</Properties>
</file>